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60" r:id="rId4"/>
    <p:sldId id="258" r:id="rId5"/>
    <p:sldId id="283" r:id="rId6"/>
    <p:sldId id="259" r:id="rId7"/>
    <p:sldId id="261" r:id="rId8"/>
    <p:sldId id="264" r:id="rId9"/>
    <p:sldId id="262" r:id="rId10"/>
    <p:sldId id="287" r:id="rId11"/>
    <p:sldId id="282" r:id="rId12"/>
    <p:sldId id="270" r:id="rId13"/>
    <p:sldId id="269" r:id="rId14"/>
    <p:sldId id="271" r:id="rId15"/>
    <p:sldId id="292" r:id="rId16"/>
    <p:sldId id="279" r:id="rId17"/>
    <p:sldId id="303" r:id="rId18"/>
    <p:sldId id="304" r:id="rId19"/>
    <p:sldId id="305" r:id="rId20"/>
    <p:sldId id="306" r:id="rId21"/>
    <p:sldId id="307" r:id="rId22"/>
    <p:sldId id="308" r:id="rId23"/>
    <p:sldId id="284" r:id="rId24"/>
    <p:sldId id="311" r:id="rId25"/>
    <p:sldId id="310" r:id="rId26"/>
    <p:sldId id="312" r:id="rId27"/>
    <p:sldId id="302" r:id="rId28"/>
    <p:sldId id="272" r:id="rId29"/>
    <p:sldId id="273" r:id="rId30"/>
    <p:sldId id="277" r:id="rId31"/>
    <p:sldId id="286" r:id="rId32"/>
    <p:sldId id="288" r:id="rId33"/>
    <p:sldId id="293" r:id="rId34"/>
    <p:sldId id="294" r:id="rId35"/>
    <p:sldId id="290" r:id="rId36"/>
    <p:sldId id="296" r:id="rId37"/>
    <p:sldId id="297" r:id="rId38"/>
    <p:sldId id="298" r:id="rId39"/>
    <p:sldId id="275" r:id="rId40"/>
    <p:sldId id="300" r:id="rId41"/>
    <p:sldId id="266" r:id="rId42"/>
    <p:sldId id="265" r:id="rId43"/>
    <p:sldId id="268" r:id="rId44"/>
    <p:sldId id="276" r:id="rId45"/>
    <p:sldId id="295" r:id="rId46"/>
    <p:sldId id="30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 J" userId="efc2a150627ff1ba" providerId="Windows Live" clId="Web-{04308A56-208F-923C-991D-D95AC22ED089}"/>
    <pc:docChg chg="addSld delSld modSld sldOrd">
      <pc:chgData name="BL J" userId="efc2a150627ff1ba" providerId="Windows Live" clId="Web-{04308A56-208F-923C-991D-D95AC22ED089}" dt="2025-01-02T08:43:51.658" v="2326" actId="20577"/>
      <pc:docMkLst>
        <pc:docMk/>
      </pc:docMkLst>
      <pc:sldChg chg="modSp">
        <pc:chgData name="BL J" userId="efc2a150627ff1ba" providerId="Windows Live" clId="Web-{04308A56-208F-923C-991D-D95AC22ED089}" dt="2025-01-02T07:29:43.158" v="1763" actId="20577"/>
        <pc:sldMkLst>
          <pc:docMk/>
          <pc:sldMk cId="3098008489" sldId="272"/>
        </pc:sldMkLst>
        <pc:spChg chg="mod">
          <ac:chgData name="BL J" userId="efc2a150627ff1ba" providerId="Windows Live" clId="Web-{04308A56-208F-923C-991D-D95AC22ED089}" dt="2025-01-02T07:29:43.158" v="1763" actId="20577"/>
          <ac:spMkLst>
            <pc:docMk/>
            <pc:sldMk cId="3098008489" sldId="272"/>
            <ac:spMk id="2" creationId="{56A7F891-6F50-0A10-233A-A6CB473706F8}"/>
          </ac:spMkLst>
        </pc:spChg>
      </pc:sldChg>
      <pc:sldChg chg="del">
        <pc:chgData name="BL J" userId="efc2a150627ff1ba" providerId="Windows Live" clId="Web-{04308A56-208F-923C-991D-D95AC22ED089}" dt="2025-01-02T01:41:56.532" v="590"/>
        <pc:sldMkLst>
          <pc:docMk/>
          <pc:sldMk cId="3881334714" sldId="274"/>
        </pc:sldMkLst>
      </pc:sldChg>
      <pc:sldChg chg="modSp ord">
        <pc:chgData name="BL J" userId="efc2a150627ff1ba" providerId="Windows Live" clId="Web-{04308A56-208F-923C-991D-D95AC22ED089}" dt="2025-01-02T06:06:19.347" v="1425"/>
        <pc:sldMkLst>
          <pc:docMk/>
          <pc:sldMk cId="2378809809" sldId="275"/>
        </pc:sldMkLst>
        <pc:spChg chg="mod">
          <ac:chgData name="BL J" userId="efc2a150627ff1ba" providerId="Windows Live" clId="Web-{04308A56-208F-923C-991D-D95AC22ED089}" dt="2025-01-02T04:15:08.853" v="1133" actId="20577"/>
          <ac:spMkLst>
            <pc:docMk/>
            <pc:sldMk cId="2378809809" sldId="275"/>
            <ac:spMk id="2" creationId="{56A7F891-6F50-0A10-233A-A6CB473706F8}"/>
          </ac:spMkLst>
        </pc:spChg>
      </pc:sldChg>
      <pc:sldChg chg="modSp">
        <pc:chgData name="BL J" userId="efc2a150627ff1ba" providerId="Windows Live" clId="Web-{04308A56-208F-923C-991D-D95AC22ED089}" dt="2025-01-02T00:40:45.267" v="20" actId="20577"/>
        <pc:sldMkLst>
          <pc:docMk/>
          <pc:sldMk cId="1435628264" sldId="277"/>
        </pc:sldMkLst>
        <pc:spChg chg="mod">
          <ac:chgData name="BL J" userId="efc2a150627ff1ba" providerId="Windows Live" clId="Web-{04308A56-208F-923C-991D-D95AC22ED089}" dt="2025-01-02T00:40:45.267" v="20" actId="20577"/>
          <ac:spMkLst>
            <pc:docMk/>
            <pc:sldMk cId="1435628264" sldId="277"/>
            <ac:spMk id="2" creationId="{F831CF33-13CC-1313-F6F2-4FEC1EA9A4BE}"/>
          </ac:spMkLst>
        </pc:spChg>
      </pc:sldChg>
      <pc:sldChg chg="addSp delSp modSp">
        <pc:chgData name="BL J" userId="efc2a150627ff1ba" providerId="Windows Live" clId="Web-{04308A56-208F-923C-991D-D95AC22ED089}" dt="2025-01-02T06:54:25.639" v="1527" actId="20577"/>
        <pc:sldMkLst>
          <pc:docMk/>
          <pc:sldMk cId="317844029" sldId="279"/>
        </pc:sldMkLst>
        <pc:spChg chg="add mod">
          <ac:chgData name="BL J" userId="efc2a150627ff1ba" providerId="Windows Live" clId="Web-{04308A56-208F-923C-991D-D95AC22ED089}" dt="2025-01-02T06:51:02.227" v="1482" actId="1076"/>
          <ac:spMkLst>
            <pc:docMk/>
            <pc:sldMk cId="317844029" sldId="279"/>
            <ac:spMk id="9" creationId="{AB3EB119-3E6B-304A-852E-6F1A46AB049C}"/>
          </ac:spMkLst>
        </pc:spChg>
        <pc:spChg chg="add mod">
          <ac:chgData name="BL J" userId="efc2a150627ff1ba" providerId="Windows Live" clId="Web-{04308A56-208F-923C-991D-D95AC22ED089}" dt="2025-01-02T06:54:25.639" v="1527" actId="20577"/>
          <ac:spMkLst>
            <pc:docMk/>
            <pc:sldMk cId="317844029" sldId="279"/>
            <ac:spMk id="10" creationId="{6B188111-C603-86C6-D160-C992D6FCBFEE}"/>
          </ac:spMkLst>
        </pc:spChg>
        <pc:picChg chg="add mod">
          <ac:chgData name="BL J" userId="efc2a150627ff1ba" providerId="Windows Live" clId="Web-{04308A56-208F-923C-991D-D95AC22ED089}" dt="2025-01-02T06:50:56.258" v="1481" actId="1076"/>
          <ac:picMkLst>
            <pc:docMk/>
            <pc:sldMk cId="317844029" sldId="279"/>
            <ac:picMk id="3" creationId="{AF3AAB88-7E10-F986-4DC3-637D49765539}"/>
          </ac:picMkLst>
        </pc:picChg>
        <pc:picChg chg="add mod">
          <ac:chgData name="BL J" userId="efc2a150627ff1ba" providerId="Windows Live" clId="Web-{04308A56-208F-923C-991D-D95AC22ED089}" dt="2025-01-02T06:49:41.927" v="1472" actId="1076"/>
          <ac:picMkLst>
            <pc:docMk/>
            <pc:sldMk cId="317844029" sldId="279"/>
            <ac:picMk id="4" creationId="{8BF26488-3D1D-B750-E9EF-953784D4BAEB}"/>
          </ac:picMkLst>
        </pc:picChg>
        <pc:picChg chg="add mod">
          <ac:chgData name="BL J" userId="efc2a150627ff1ba" providerId="Windows Live" clId="Web-{04308A56-208F-923C-991D-D95AC22ED089}" dt="2025-01-02T06:50:34.554" v="1478" actId="1076"/>
          <ac:picMkLst>
            <pc:docMk/>
            <pc:sldMk cId="317844029" sldId="279"/>
            <ac:picMk id="6" creationId="{310B0C06-4F85-DF47-AC4F-088BA9AF2F65}"/>
          </ac:picMkLst>
        </pc:picChg>
        <pc:picChg chg="add del mod">
          <ac:chgData name="BL J" userId="efc2a150627ff1ba" providerId="Windows Live" clId="Web-{04308A56-208F-923C-991D-D95AC22ED089}" dt="2025-01-02T06:50:17.428" v="1477"/>
          <ac:picMkLst>
            <pc:docMk/>
            <pc:sldMk cId="317844029" sldId="279"/>
            <ac:picMk id="7" creationId="{4E34A8FB-F5F5-E289-581C-902C12FE705B}"/>
          </ac:picMkLst>
        </pc:picChg>
      </pc:sldChg>
      <pc:sldChg chg="addSp modSp">
        <pc:chgData name="BL J" userId="efc2a150627ff1ba" providerId="Windows Live" clId="Web-{04308A56-208F-923C-991D-D95AC22ED089}" dt="2025-01-02T08:24:00.371" v="1863" actId="20577"/>
        <pc:sldMkLst>
          <pc:docMk/>
          <pc:sldMk cId="3488776640" sldId="284"/>
        </pc:sldMkLst>
        <pc:spChg chg="add mod">
          <ac:chgData name="BL J" userId="efc2a150627ff1ba" providerId="Windows Live" clId="Web-{04308A56-208F-923C-991D-D95AC22ED089}" dt="2025-01-02T08:20:37.911" v="1816" actId="20577"/>
          <ac:spMkLst>
            <pc:docMk/>
            <pc:sldMk cId="3488776640" sldId="284"/>
            <ac:spMk id="4" creationId="{F25DF123-BF08-CCD4-3AF1-92A61807A21C}"/>
          </ac:spMkLst>
        </pc:spChg>
        <pc:spChg chg="add mod">
          <ac:chgData name="BL J" userId="efc2a150627ff1ba" providerId="Windows Live" clId="Web-{04308A56-208F-923C-991D-D95AC22ED089}" dt="2025-01-02T08:23:30.745" v="1856" actId="14100"/>
          <ac:spMkLst>
            <pc:docMk/>
            <pc:sldMk cId="3488776640" sldId="284"/>
            <ac:spMk id="7" creationId="{986CEB06-C508-3DEF-B21D-6362B0BC1C90}"/>
          </ac:spMkLst>
        </pc:spChg>
        <pc:spChg chg="add mod">
          <ac:chgData name="BL J" userId="efc2a150627ff1ba" providerId="Windows Live" clId="Web-{04308A56-208F-923C-991D-D95AC22ED089}" dt="2025-01-02T08:24:00.371" v="1863" actId="20577"/>
          <ac:spMkLst>
            <pc:docMk/>
            <pc:sldMk cId="3488776640" sldId="284"/>
            <ac:spMk id="10" creationId="{D8BFADE1-C513-FB53-C577-21F68F397366}"/>
          </ac:spMkLst>
        </pc:spChg>
        <pc:picChg chg="add mod">
          <ac:chgData name="BL J" userId="efc2a150627ff1ba" providerId="Windows Live" clId="Web-{04308A56-208F-923C-991D-D95AC22ED089}" dt="2025-01-02T08:17:12.811" v="1765" actId="1076"/>
          <ac:picMkLst>
            <pc:docMk/>
            <pc:sldMk cId="3488776640" sldId="284"/>
            <ac:picMk id="3" creationId="{8C9B1961-0F4F-3A81-4CE5-FC2D7F86F22B}"/>
          </ac:picMkLst>
        </pc:picChg>
        <pc:picChg chg="add mod">
          <ac:chgData name="BL J" userId="efc2a150627ff1ba" providerId="Windows Live" clId="Web-{04308A56-208F-923C-991D-D95AC22ED089}" dt="2025-01-02T08:19:50.004" v="1811" actId="1076"/>
          <ac:picMkLst>
            <pc:docMk/>
            <pc:sldMk cId="3488776640" sldId="284"/>
            <ac:picMk id="6" creationId="{D0ADC29C-34C2-27AF-172D-0A9B07DCF7FC}"/>
          </ac:picMkLst>
        </pc:picChg>
        <pc:picChg chg="add mod">
          <ac:chgData name="BL J" userId="efc2a150627ff1ba" providerId="Windows Live" clId="Web-{04308A56-208F-923C-991D-D95AC22ED089}" dt="2025-01-02T08:23:12.760" v="1853" actId="1076"/>
          <ac:picMkLst>
            <pc:docMk/>
            <pc:sldMk cId="3488776640" sldId="284"/>
            <ac:picMk id="8" creationId="{94EFEFB6-021B-616C-3AEE-F0E1CF59BC1F}"/>
          </ac:picMkLst>
        </pc:picChg>
        <pc:picChg chg="add mod">
          <ac:chgData name="BL J" userId="efc2a150627ff1ba" providerId="Windows Live" clId="Web-{04308A56-208F-923C-991D-D95AC22ED089}" dt="2025-01-02T08:23:16.854" v="1854" actId="1076"/>
          <ac:picMkLst>
            <pc:docMk/>
            <pc:sldMk cId="3488776640" sldId="284"/>
            <ac:picMk id="9" creationId="{6CE73054-4C5D-2B18-10D8-24FFD3F4FBEE}"/>
          </ac:picMkLst>
        </pc:picChg>
      </pc:sldChg>
      <pc:sldChg chg="modSp">
        <pc:chgData name="BL J" userId="efc2a150627ff1ba" providerId="Windows Live" clId="Web-{04308A56-208F-923C-991D-D95AC22ED089}" dt="2025-01-02T00:40:49.205" v="21" actId="20577"/>
        <pc:sldMkLst>
          <pc:docMk/>
          <pc:sldMk cId="2418679945" sldId="286"/>
        </pc:sldMkLst>
        <pc:spChg chg="mod">
          <ac:chgData name="BL J" userId="efc2a150627ff1ba" providerId="Windows Live" clId="Web-{04308A56-208F-923C-991D-D95AC22ED089}" dt="2025-01-02T00:40:49.205" v="21" actId="20577"/>
          <ac:spMkLst>
            <pc:docMk/>
            <pc:sldMk cId="2418679945" sldId="286"/>
            <ac:spMk id="2" creationId="{F831CF33-13CC-1313-F6F2-4FEC1EA9A4BE}"/>
          </ac:spMkLst>
        </pc:spChg>
      </pc:sldChg>
      <pc:sldChg chg="addSp delSp modSp">
        <pc:chgData name="BL J" userId="efc2a150627ff1ba" providerId="Windows Live" clId="Web-{04308A56-208F-923C-991D-D95AC22ED089}" dt="2025-01-02T03:44:39.230" v="952" actId="1076"/>
        <pc:sldMkLst>
          <pc:docMk/>
          <pc:sldMk cId="1494575282" sldId="288"/>
        </pc:sldMkLst>
        <pc:spChg chg="mod">
          <ac:chgData name="BL J" userId="efc2a150627ff1ba" providerId="Windows Live" clId="Web-{04308A56-208F-923C-991D-D95AC22ED089}" dt="2025-01-02T00:40:54.096" v="22" actId="20577"/>
          <ac:spMkLst>
            <pc:docMk/>
            <pc:sldMk cId="1494575282" sldId="288"/>
            <ac:spMk id="2" creationId="{F831CF33-13CC-1313-F6F2-4FEC1EA9A4BE}"/>
          </ac:spMkLst>
        </pc:spChg>
        <pc:spChg chg="add mod">
          <ac:chgData name="BL J" userId="efc2a150627ff1ba" providerId="Windows Live" clId="Web-{04308A56-208F-923C-991D-D95AC22ED089}" dt="2025-01-02T00:39:32.781" v="4" actId="1076"/>
          <ac:spMkLst>
            <pc:docMk/>
            <pc:sldMk cId="1494575282" sldId="288"/>
            <ac:spMk id="4" creationId="{09A2CFE9-FF37-FE45-261F-04945EE93BDF}"/>
          </ac:spMkLst>
        </pc:spChg>
        <pc:spChg chg="add mod">
          <ac:chgData name="BL J" userId="efc2a150627ff1ba" providerId="Windows Live" clId="Web-{04308A56-208F-923C-991D-D95AC22ED089}" dt="2025-01-02T00:39:47.875" v="15" actId="20577"/>
          <ac:spMkLst>
            <pc:docMk/>
            <pc:sldMk cId="1494575282" sldId="288"/>
            <ac:spMk id="6" creationId="{A04325D4-9B2C-BC56-F206-D611BD8A481A}"/>
          </ac:spMkLst>
        </pc:spChg>
        <pc:picChg chg="add mod">
          <ac:chgData name="BL J" userId="efc2a150627ff1ba" providerId="Windows Live" clId="Web-{04308A56-208F-923C-991D-D95AC22ED089}" dt="2025-01-02T00:39:20.405" v="1" actId="1076"/>
          <ac:picMkLst>
            <pc:docMk/>
            <pc:sldMk cId="1494575282" sldId="288"/>
            <ac:picMk id="3" creationId="{94025E87-715B-77A6-9103-512F50301108}"/>
          </ac:picMkLst>
        </pc:picChg>
        <pc:picChg chg="mod">
          <ac:chgData name="BL J" userId="efc2a150627ff1ba" providerId="Windows Live" clId="Web-{04308A56-208F-923C-991D-D95AC22ED089}" dt="2025-01-02T03:44:39.230" v="952" actId="1076"/>
          <ac:picMkLst>
            <pc:docMk/>
            <pc:sldMk cId="1494575282" sldId="288"/>
            <ac:picMk id="5" creationId="{DD27BB74-F241-E1B5-03AE-DE931A949371}"/>
          </ac:picMkLst>
        </pc:picChg>
        <pc:picChg chg="add del mod">
          <ac:chgData name="BL J" userId="efc2a150627ff1ba" providerId="Windows Live" clId="Web-{04308A56-208F-923C-991D-D95AC22ED089}" dt="2025-01-02T00:40:28.673" v="18"/>
          <ac:picMkLst>
            <pc:docMk/>
            <pc:sldMk cId="1494575282" sldId="288"/>
            <ac:picMk id="7" creationId="{A3A55774-774E-6A88-DA99-F32F9F4EEE71}"/>
          </ac:picMkLst>
        </pc:picChg>
      </pc:sldChg>
      <pc:sldChg chg="del">
        <pc:chgData name="BL J" userId="efc2a150627ff1ba" providerId="Windows Live" clId="Web-{04308A56-208F-923C-991D-D95AC22ED089}" dt="2025-01-02T01:40:48.155" v="588"/>
        <pc:sldMkLst>
          <pc:docMk/>
          <pc:sldMk cId="804781748" sldId="289"/>
        </pc:sldMkLst>
      </pc:sldChg>
      <pc:sldChg chg="addSp modSp">
        <pc:chgData name="BL J" userId="efc2a150627ff1ba" providerId="Windows Live" clId="Web-{04308A56-208F-923C-991D-D95AC22ED089}" dt="2025-01-02T01:17:38.099" v="585" actId="14100"/>
        <pc:sldMkLst>
          <pc:docMk/>
          <pc:sldMk cId="339400246" sldId="290"/>
        </pc:sldMkLst>
        <pc:spChg chg="add mod">
          <ac:chgData name="BL J" userId="efc2a150627ff1ba" providerId="Windows Live" clId="Web-{04308A56-208F-923C-991D-D95AC22ED089}" dt="2025-01-02T01:04:45.139" v="274" actId="1076"/>
          <ac:spMkLst>
            <pc:docMk/>
            <pc:sldMk cId="339400246" sldId="290"/>
            <ac:spMk id="17" creationId="{4E354E72-BF8F-D552-5A12-FCCDDE5C5DE6}"/>
          </ac:spMkLst>
        </pc:spChg>
        <pc:spChg chg="add mod">
          <ac:chgData name="BL J" userId="efc2a150627ff1ba" providerId="Windows Live" clId="Web-{04308A56-208F-923C-991D-D95AC22ED089}" dt="2025-01-02T01:05:18.358" v="283" actId="1076"/>
          <ac:spMkLst>
            <pc:docMk/>
            <pc:sldMk cId="339400246" sldId="290"/>
            <ac:spMk id="19" creationId="{CD217B3E-4DF4-D7ED-C6FC-761A912CF520}"/>
          </ac:spMkLst>
        </pc:spChg>
        <pc:spChg chg="add mod">
          <ac:chgData name="BL J" userId="efc2a150627ff1ba" providerId="Windows Live" clId="Web-{04308A56-208F-923C-991D-D95AC22ED089}" dt="2025-01-02T01:06:08.376" v="308" actId="14100"/>
          <ac:spMkLst>
            <pc:docMk/>
            <pc:sldMk cId="339400246" sldId="290"/>
            <ac:spMk id="20" creationId="{F7C26A34-F7BA-D670-727A-85540E3EA21A}"/>
          </ac:spMkLst>
        </pc:spChg>
        <pc:spChg chg="add mod">
          <ac:chgData name="BL J" userId="efc2a150627ff1ba" providerId="Windows Live" clId="Web-{04308A56-208F-923C-991D-D95AC22ED089}" dt="2025-01-02T01:06:14.860" v="310" actId="1076"/>
          <ac:spMkLst>
            <pc:docMk/>
            <pc:sldMk cId="339400246" sldId="290"/>
            <ac:spMk id="21" creationId="{963EC897-09C9-48D8-E270-56CA9C221573}"/>
          </ac:spMkLst>
        </pc:spChg>
        <pc:spChg chg="add mod">
          <ac:chgData name="BL J" userId="efc2a150627ff1ba" providerId="Windows Live" clId="Web-{04308A56-208F-923C-991D-D95AC22ED089}" dt="2025-01-02T01:07:30.144" v="334" actId="14100"/>
          <ac:spMkLst>
            <pc:docMk/>
            <pc:sldMk cId="339400246" sldId="290"/>
            <ac:spMk id="22" creationId="{7099C4FD-4C41-6E11-9FDD-0A22BC66A1BB}"/>
          </ac:spMkLst>
        </pc:spChg>
        <pc:spChg chg="add mod">
          <ac:chgData name="BL J" userId="efc2a150627ff1ba" providerId="Windows Live" clId="Web-{04308A56-208F-923C-991D-D95AC22ED089}" dt="2025-01-02T01:07:33.800" v="335" actId="14100"/>
          <ac:spMkLst>
            <pc:docMk/>
            <pc:sldMk cId="339400246" sldId="290"/>
            <ac:spMk id="23" creationId="{10F0E52D-A75F-09EE-ECC1-C58EC6C88A22}"/>
          </ac:spMkLst>
        </pc:spChg>
        <pc:spChg chg="add mod">
          <ac:chgData name="BL J" userId="efc2a150627ff1ba" providerId="Windows Live" clId="Web-{04308A56-208F-923C-991D-D95AC22ED089}" dt="2025-01-02T01:07:52.394" v="339" actId="1076"/>
          <ac:spMkLst>
            <pc:docMk/>
            <pc:sldMk cId="339400246" sldId="290"/>
            <ac:spMk id="24" creationId="{E9BE8B6B-5687-D95D-032B-C81CF2893BAA}"/>
          </ac:spMkLst>
        </pc:spChg>
        <pc:spChg chg="add mod">
          <ac:chgData name="BL J" userId="efc2a150627ff1ba" providerId="Windows Live" clId="Web-{04308A56-208F-923C-991D-D95AC22ED089}" dt="2025-01-02T01:08:24.692" v="362" actId="1076"/>
          <ac:spMkLst>
            <pc:docMk/>
            <pc:sldMk cId="339400246" sldId="290"/>
            <ac:spMk id="25" creationId="{11C98BCB-665D-C5A7-BA66-0E8435860F7A}"/>
          </ac:spMkLst>
        </pc:spChg>
        <pc:spChg chg="add mod">
          <ac:chgData name="BL J" userId="efc2a150627ff1ba" providerId="Windows Live" clId="Web-{04308A56-208F-923C-991D-D95AC22ED089}" dt="2025-01-02T01:08:36.942" v="366" actId="1076"/>
          <ac:spMkLst>
            <pc:docMk/>
            <pc:sldMk cId="339400246" sldId="290"/>
            <ac:spMk id="26" creationId="{0D58710A-A268-9EDA-64D6-F87A6106535B}"/>
          </ac:spMkLst>
        </pc:spChg>
        <pc:spChg chg="add mod">
          <ac:chgData name="BL J" userId="efc2a150627ff1ba" providerId="Windows Live" clId="Web-{04308A56-208F-923C-991D-D95AC22ED089}" dt="2025-01-02T01:08:57.646" v="378" actId="1076"/>
          <ac:spMkLst>
            <pc:docMk/>
            <pc:sldMk cId="339400246" sldId="290"/>
            <ac:spMk id="27" creationId="{A3CE2A80-B2EA-3692-0E03-384B5F3D5AD7}"/>
          </ac:spMkLst>
        </pc:spChg>
        <pc:spChg chg="add mod">
          <ac:chgData name="BL J" userId="efc2a150627ff1ba" providerId="Windows Live" clId="Web-{04308A56-208F-923C-991D-D95AC22ED089}" dt="2025-01-02T01:13:05.576" v="434" actId="14100"/>
          <ac:spMkLst>
            <pc:docMk/>
            <pc:sldMk cId="339400246" sldId="290"/>
            <ac:spMk id="28" creationId="{0F8D2570-7795-5937-229B-7092E3B14EB4}"/>
          </ac:spMkLst>
        </pc:spChg>
        <pc:spChg chg="add mod">
          <ac:chgData name="BL J" userId="efc2a150627ff1ba" providerId="Windows Live" clId="Web-{04308A56-208F-923C-991D-D95AC22ED089}" dt="2025-01-02T01:13:01.107" v="433" actId="14100"/>
          <ac:spMkLst>
            <pc:docMk/>
            <pc:sldMk cId="339400246" sldId="290"/>
            <ac:spMk id="29" creationId="{EBE4DF07-EFF1-D555-F7EE-7CDCED85727C}"/>
          </ac:spMkLst>
        </pc:spChg>
        <pc:spChg chg="add mod">
          <ac:chgData name="BL J" userId="efc2a150627ff1ba" providerId="Windows Live" clId="Web-{04308A56-208F-923C-991D-D95AC22ED089}" dt="2025-01-02T01:13:47.014" v="448" actId="14100"/>
          <ac:spMkLst>
            <pc:docMk/>
            <pc:sldMk cId="339400246" sldId="290"/>
            <ac:spMk id="30" creationId="{6B6F4A9E-1649-3DE7-6A44-E654755F8AC0}"/>
          </ac:spMkLst>
        </pc:spChg>
        <pc:spChg chg="add mod">
          <ac:chgData name="BL J" userId="efc2a150627ff1ba" providerId="Windows Live" clId="Web-{04308A56-208F-923C-991D-D95AC22ED089}" dt="2025-01-02T01:13:49.186" v="449" actId="14100"/>
          <ac:spMkLst>
            <pc:docMk/>
            <pc:sldMk cId="339400246" sldId="290"/>
            <ac:spMk id="31" creationId="{526E80FF-5622-1141-5360-466A554BE79A}"/>
          </ac:spMkLst>
        </pc:spChg>
        <pc:spChg chg="add mod">
          <ac:chgData name="BL J" userId="efc2a150627ff1ba" providerId="Windows Live" clId="Web-{04308A56-208F-923C-991D-D95AC22ED089}" dt="2025-01-02T01:14:16.015" v="454" actId="14100"/>
          <ac:spMkLst>
            <pc:docMk/>
            <pc:sldMk cId="339400246" sldId="290"/>
            <ac:spMk id="32" creationId="{631B30E7-9D3E-8C80-27C3-E32D489461BB}"/>
          </ac:spMkLst>
        </pc:spChg>
        <pc:spChg chg="add mod">
          <ac:chgData name="BL J" userId="efc2a150627ff1ba" providerId="Windows Live" clId="Web-{04308A56-208F-923C-991D-D95AC22ED089}" dt="2025-01-02T01:14:39.610" v="474" actId="14100"/>
          <ac:spMkLst>
            <pc:docMk/>
            <pc:sldMk cId="339400246" sldId="290"/>
            <ac:spMk id="33" creationId="{56D3A16C-F478-1824-1372-C606161FB4B1}"/>
          </ac:spMkLst>
        </pc:spChg>
        <pc:spChg chg="add mod">
          <ac:chgData name="BL J" userId="efc2a150627ff1ba" providerId="Windows Live" clId="Web-{04308A56-208F-923C-991D-D95AC22ED089}" dt="2025-01-02T01:14:48.704" v="479" actId="14100"/>
          <ac:spMkLst>
            <pc:docMk/>
            <pc:sldMk cId="339400246" sldId="290"/>
            <ac:spMk id="34" creationId="{2DC18F7F-5507-BE4E-4FD2-FEEC3A92D0A3}"/>
          </ac:spMkLst>
        </pc:spChg>
        <pc:spChg chg="add mod">
          <ac:chgData name="BL J" userId="efc2a150627ff1ba" providerId="Windows Live" clId="Web-{04308A56-208F-923C-991D-D95AC22ED089}" dt="2025-01-02T01:15:32.127" v="499" actId="1076"/>
          <ac:spMkLst>
            <pc:docMk/>
            <pc:sldMk cId="339400246" sldId="290"/>
            <ac:spMk id="35" creationId="{D9A7845B-B62B-92AF-3175-58E4AB30CBF9}"/>
          </ac:spMkLst>
        </pc:spChg>
        <pc:spChg chg="add mod">
          <ac:chgData name="BL J" userId="efc2a150627ff1ba" providerId="Windows Live" clId="Web-{04308A56-208F-923C-991D-D95AC22ED089}" dt="2025-01-02T01:15:40.174" v="504" actId="14100"/>
          <ac:spMkLst>
            <pc:docMk/>
            <pc:sldMk cId="339400246" sldId="290"/>
            <ac:spMk id="36" creationId="{56F32957-A78F-32A1-03E2-125CCEE90BB3}"/>
          </ac:spMkLst>
        </pc:spChg>
        <pc:spChg chg="add mod">
          <ac:chgData name="BL J" userId="efc2a150627ff1ba" providerId="Windows Live" clId="Web-{04308A56-208F-923C-991D-D95AC22ED089}" dt="2025-01-02T01:16:06.815" v="525" actId="20577"/>
          <ac:spMkLst>
            <pc:docMk/>
            <pc:sldMk cId="339400246" sldId="290"/>
            <ac:spMk id="37" creationId="{ED8B9748-F04F-CFB0-1D8F-9CAA54602145}"/>
          </ac:spMkLst>
        </pc:spChg>
        <pc:spChg chg="add mod">
          <ac:chgData name="BL J" userId="efc2a150627ff1ba" providerId="Windows Live" clId="Web-{04308A56-208F-923C-991D-D95AC22ED089}" dt="2025-01-02T01:16:14.222" v="530" actId="14100"/>
          <ac:spMkLst>
            <pc:docMk/>
            <pc:sldMk cId="339400246" sldId="290"/>
            <ac:spMk id="38" creationId="{FCC03D15-68EB-918E-BCBE-3CC5E4CD026C}"/>
          </ac:spMkLst>
        </pc:spChg>
        <pc:spChg chg="add mod">
          <ac:chgData name="BL J" userId="efc2a150627ff1ba" providerId="Windows Live" clId="Web-{04308A56-208F-923C-991D-D95AC22ED089}" dt="2025-01-02T01:16:43.660" v="550" actId="14100"/>
          <ac:spMkLst>
            <pc:docMk/>
            <pc:sldMk cId="339400246" sldId="290"/>
            <ac:spMk id="39" creationId="{CE35D850-2E11-B522-BDEF-E70B36FFC91F}"/>
          </ac:spMkLst>
        </pc:spChg>
        <pc:spChg chg="add mod">
          <ac:chgData name="BL J" userId="efc2a150627ff1ba" providerId="Windows Live" clId="Web-{04308A56-208F-923C-991D-D95AC22ED089}" dt="2025-01-02T01:16:52.332" v="555" actId="14100"/>
          <ac:spMkLst>
            <pc:docMk/>
            <pc:sldMk cId="339400246" sldId="290"/>
            <ac:spMk id="40" creationId="{B595F8D3-0F66-105C-E853-89A5A8F214F7}"/>
          </ac:spMkLst>
        </pc:spChg>
        <pc:spChg chg="add mod">
          <ac:chgData name="BL J" userId="efc2a150627ff1ba" providerId="Windows Live" clId="Web-{04308A56-208F-923C-991D-D95AC22ED089}" dt="2025-01-02T01:17:38.099" v="585" actId="14100"/>
          <ac:spMkLst>
            <pc:docMk/>
            <pc:sldMk cId="339400246" sldId="290"/>
            <ac:spMk id="41" creationId="{7296D5D1-0531-64DF-05E7-47B68D6078C3}"/>
          </ac:spMkLst>
        </pc:spChg>
        <pc:picChg chg="add mod">
          <ac:chgData name="BL J" userId="efc2a150627ff1ba" providerId="Windows Live" clId="Web-{04308A56-208F-923C-991D-D95AC22ED089}" dt="2025-01-02T01:04:30.060" v="271" actId="1076"/>
          <ac:picMkLst>
            <pc:docMk/>
            <pc:sldMk cId="339400246" sldId="290"/>
            <ac:picMk id="3" creationId="{5860FFBA-0F63-495B-4F3F-696F374EB561}"/>
          </ac:picMkLst>
        </pc:picChg>
        <pc:picChg chg="add mod">
          <ac:chgData name="BL J" userId="efc2a150627ff1ba" providerId="Windows Live" clId="Web-{04308A56-208F-923C-991D-D95AC22ED089}" dt="2025-01-02T01:05:31.812" v="284" actId="1076"/>
          <ac:picMkLst>
            <pc:docMk/>
            <pc:sldMk cId="339400246" sldId="290"/>
            <ac:picMk id="4" creationId="{71E303C0-98E8-B42A-2656-D8BE0990DC31}"/>
          </ac:picMkLst>
        </pc:picChg>
        <pc:picChg chg="add mod">
          <ac:chgData name="BL J" userId="efc2a150627ff1ba" providerId="Windows Live" clId="Web-{04308A56-208F-923C-991D-D95AC22ED089}" dt="2025-01-02T01:06:32.548" v="311" actId="1076"/>
          <ac:picMkLst>
            <pc:docMk/>
            <pc:sldMk cId="339400246" sldId="290"/>
            <ac:picMk id="6" creationId="{DBB56CDE-55F8-D083-6DE3-A6AD47BABBE7}"/>
          </ac:picMkLst>
        </pc:picChg>
        <pc:picChg chg="add mod">
          <ac:chgData name="BL J" userId="efc2a150627ff1ba" providerId="Windows Live" clId="Web-{04308A56-208F-923C-991D-D95AC22ED089}" dt="2025-01-02T01:07:42.894" v="336" actId="1076"/>
          <ac:picMkLst>
            <pc:docMk/>
            <pc:sldMk cId="339400246" sldId="290"/>
            <ac:picMk id="7" creationId="{BFA7BE99-0AB6-091D-3F01-6C4A9D0D6EAB}"/>
          </ac:picMkLst>
        </pc:picChg>
        <pc:picChg chg="add mod">
          <ac:chgData name="BL J" userId="efc2a150627ff1ba" providerId="Windows Live" clId="Web-{04308A56-208F-923C-991D-D95AC22ED089}" dt="2025-01-02T01:08:31.349" v="363" actId="1076"/>
          <ac:picMkLst>
            <pc:docMk/>
            <pc:sldMk cId="339400246" sldId="290"/>
            <ac:picMk id="8" creationId="{F1A63DD3-479A-2AC1-B461-6A0E4BA7CE01}"/>
          </ac:picMkLst>
        </pc:picChg>
        <pc:picChg chg="add mod">
          <ac:chgData name="BL J" userId="efc2a150627ff1ba" providerId="Windows Live" clId="Web-{04308A56-208F-923C-991D-D95AC22ED089}" dt="2025-01-02T01:11:16.104" v="410" actId="1076"/>
          <ac:picMkLst>
            <pc:docMk/>
            <pc:sldMk cId="339400246" sldId="290"/>
            <ac:picMk id="9" creationId="{6584C207-0981-5DF0-355D-DA1A34FC47D3}"/>
          </ac:picMkLst>
        </pc:picChg>
        <pc:picChg chg="add mod">
          <ac:chgData name="BL J" userId="efc2a150627ff1ba" providerId="Windows Live" clId="Web-{04308A56-208F-923C-991D-D95AC22ED089}" dt="2025-01-02T01:11:11.119" v="409" actId="1076"/>
          <ac:picMkLst>
            <pc:docMk/>
            <pc:sldMk cId="339400246" sldId="290"/>
            <ac:picMk id="10" creationId="{9E527D3E-22ED-22DB-D47D-BB9722FB21DA}"/>
          </ac:picMkLst>
        </pc:picChg>
        <pc:picChg chg="add mod">
          <ac:chgData name="BL J" userId="efc2a150627ff1ba" providerId="Windows Live" clId="Web-{04308A56-208F-923C-991D-D95AC22ED089}" dt="2025-01-02T01:11:02.416" v="407" actId="1076"/>
          <ac:picMkLst>
            <pc:docMk/>
            <pc:sldMk cId="339400246" sldId="290"/>
            <ac:picMk id="11" creationId="{58CD26F5-6EDD-1388-ECCC-05C1103ADCC4}"/>
          </ac:picMkLst>
        </pc:picChg>
        <pc:picChg chg="add mod">
          <ac:chgData name="BL J" userId="efc2a150627ff1ba" providerId="Windows Live" clId="Web-{04308A56-208F-923C-991D-D95AC22ED089}" dt="2025-01-02T01:11:05.853" v="408" actId="1076"/>
          <ac:picMkLst>
            <pc:docMk/>
            <pc:sldMk cId="339400246" sldId="290"/>
            <ac:picMk id="12" creationId="{0C73C739-B642-0A9C-E45E-36773B954725}"/>
          </ac:picMkLst>
        </pc:picChg>
        <pc:picChg chg="add mod">
          <ac:chgData name="BL J" userId="efc2a150627ff1ba" providerId="Windows Live" clId="Web-{04308A56-208F-923C-991D-D95AC22ED089}" dt="2025-01-02T01:11:20.901" v="412" actId="1076"/>
          <ac:picMkLst>
            <pc:docMk/>
            <pc:sldMk cId="339400246" sldId="290"/>
            <ac:picMk id="13" creationId="{AB24E5F3-6332-AA03-CC41-6190D48BCDE1}"/>
          </ac:picMkLst>
        </pc:picChg>
        <pc:picChg chg="add mod">
          <ac:chgData name="BL J" userId="efc2a150627ff1ba" providerId="Windows Live" clId="Web-{04308A56-208F-923C-991D-D95AC22ED089}" dt="2025-01-02T01:10:53.447" v="405" actId="1076"/>
          <ac:picMkLst>
            <pc:docMk/>
            <pc:sldMk cId="339400246" sldId="290"/>
            <ac:picMk id="14" creationId="{6F21BAF9-E7AB-3ECD-5CEC-7096B130485B}"/>
          </ac:picMkLst>
        </pc:picChg>
        <pc:picChg chg="add mod">
          <ac:chgData name="BL J" userId="efc2a150627ff1ba" providerId="Windows Live" clId="Web-{04308A56-208F-923C-991D-D95AC22ED089}" dt="2025-01-02T01:11:28.448" v="413" actId="1076"/>
          <ac:picMkLst>
            <pc:docMk/>
            <pc:sldMk cId="339400246" sldId="290"/>
            <ac:picMk id="15" creationId="{EEB52666-0208-60C8-0781-156272C6E09A}"/>
          </ac:picMkLst>
        </pc:picChg>
      </pc:sldChg>
      <pc:sldChg chg="modSp">
        <pc:chgData name="BL J" userId="efc2a150627ff1ba" providerId="Windows Live" clId="Web-{04308A56-208F-923C-991D-D95AC22ED089}" dt="2025-01-02T04:27:55.831" v="1390" actId="14100"/>
        <pc:sldMkLst>
          <pc:docMk/>
          <pc:sldMk cId="964888896" sldId="292"/>
        </pc:sldMkLst>
        <pc:spChg chg="mod">
          <ac:chgData name="BL J" userId="efc2a150627ff1ba" providerId="Windows Live" clId="Web-{04308A56-208F-923C-991D-D95AC22ED089}" dt="2025-01-02T04:27:55.831" v="1390" actId="14100"/>
          <ac:spMkLst>
            <pc:docMk/>
            <pc:sldMk cId="964888896" sldId="292"/>
            <ac:spMk id="3" creationId="{F76CEBFE-A311-6A00-3245-E3CB15F92D77}"/>
          </ac:spMkLst>
        </pc:spChg>
      </pc:sldChg>
      <pc:sldChg chg="addSp delSp modSp add replId">
        <pc:chgData name="BL J" userId="efc2a150627ff1ba" providerId="Windows Live" clId="Web-{04308A56-208F-923C-991D-D95AC22ED089}" dt="2025-01-02T03:44:44.793" v="953"/>
        <pc:sldMkLst>
          <pc:docMk/>
          <pc:sldMk cId="1720526209" sldId="293"/>
        </pc:sldMkLst>
        <pc:spChg chg="mod">
          <ac:chgData name="BL J" userId="efc2a150627ff1ba" providerId="Windows Live" clId="Web-{04308A56-208F-923C-991D-D95AC22ED089}" dt="2025-01-02T00:41:00.346" v="23" actId="20577"/>
          <ac:spMkLst>
            <pc:docMk/>
            <pc:sldMk cId="1720526209" sldId="293"/>
            <ac:spMk id="2" creationId="{F831CF33-13CC-1313-F6F2-4FEC1EA9A4BE}"/>
          </ac:spMkLst>
        </pc:spChg>
        <pc:spChg chg="del">
          <ac:chgData name="BL J" userId="efc2a150627ff1ba" providerId="Windows Live" clId="Web-{04308A56-208F-923C-991D-D95AC22ED089}" dt="2025-01-02T00:41:13.752" v="25"/>
          <ac:spMkLst>
            <pc:docMk/>
            <pc:sldMk cId="1720526209" sldId="293"/>
            <ac:spMk id="4" creationId="{09A2CFE9-FF37-FE45-261F-04945EE93BDF}"/>
          </ac:spMkLst>
        </pc:spChg>
        <pc:spChg chg="del">
          <ac:chgData name="BL J" userId="efc2a150627ff1ba" providerId="Windows Live" clId="Web-{04308A56-208F-923C-991D-D95AC22ED089}" dt="2025-01-02T00:41:13.752" v="24"/>
          <ac:spMkLst>
            <pc:docMk/>
            <pc:sldMk cId="1720526209" sldId="293"/>
            <ac:spMk id="6" creationId="{A04325D4-9B2C-BC56-F206-D611BD8A481A}"/>
          </ac:spMkLst>
        </pc:spChg>
        <pc:spChg chg="add mod">
          <ac:chgData name="BL J" userId="efc2a150627ff1ba" providerId="Windows Live" clId="Web-{04308A56-208F-923C-991D-D95AC22ED089}" dt="2025-01-02T00:45:45.823" v="121" actId="1076"/>
          <ac:spMkLst>
            <pc:docMk/>
            <pc:sldMk cId="1720526209" sldId="293"/>
            <ac:spMk id="9" creationId="{3D1F79B3-7203-2EDE-4CF6-41C025DF53CB}"/>
          </ac:spMkLst>
        </pc:spChg>
        <pc:spChg chg="add mod">
          <ac:chgData name="BL J" userId="efc2a150627ff1ba" providerId="Windows Live" clId="Web-{04308A56-208F-923C-991D-D95AC22ED089}" dt="2025-01-02T00:45:45.901" v="123" actId="1076"/>
          <ac:spMkLst>
            <pc:docMk/>
            <pc:sldMk cId="1720526209" sldId="293"/>
            <ac:spMk id="12" creationId="{48BB4AD3-F041-6F42-0C33-400C8C09F436}"/>
          </ac:spMkLst>
        </pc:spChg>
        <pc:spChg chg="add mod">
          <ac:chgData name="BL J" userId="efc2a150627ff1ba" providerId="Windows Live" clId="Web-{04308A56-208F-923C-991D-D95AC22ED089}" dt="2025-01-02T00:45:45.917" v="124" actId="1076"/>
          <ac:spMkLst>
            <pc:docMk/>
            <pc:sldMk cId="1720526209" sldId="293"/>
            <ac:spMk id="14" creationId="{87D4322D-A9CF-F402-3B9E-4D0C2788D9C9}"/>
          </ac:spMkLst>
        </pc:spChg>
        <pc:spChg chg="add mod">
          <ac:chgData name="BL J" userId="efc2a150627ff1ba" providerId="Windows Live" clId="Web-{04308A56-208F-923C-991D-D95AC22ED089}" dt="2025-01-02T00:45:45.917" v="125" actId="1076"/>
          <ac:spMkLst>
            <pc:docMk/>
            <pc:sldMk cId="1720526209" sldId="293"/>
            <ac:spMk id="15" creationId="{D50F369A-156E-F95F-24B6-4D4A3549F174}"/>
          </ac:spMkLst>
        </pc:spChg>
        <pc:spChg chg="add mod">
          <ac:chgData name="BL J" userId="efc2a150627ff1ba" providerId="Windows Live" clId="Web-{04308A56-208F-923C-991D-D95AC22ED089}" dt="2025-01-02T00:47:41.233" v="166" actId="1076"/>
          <ac:spMkLst>
            <pc:docMk/>
            <pc:sldMk cId="1720526209" sldId="293"/>
            <ac:spMk id="18" creationId="{FDAD2B13-4832-4847-D916-12F0A0D6572D}"/>
          </ac:spMkLst>
        </pc:spChg>
        <pc:spChg chg="add mod">
          <ac:chgData name="BL J" userId="efc2a150627ff1ba" providerId="Windows Live" clId="Web-{04308A56-208F-923C-991D-D95AC22ED089}" dt="2025-01-02T00:47:30.045" v="164" actId="14100"/>
          <ac:spMkLst>
            <pc:docMk/>
            <pc:sldMk cId="1720526209" sldId="293"/>
            <ac:spMk id="19" creationId="{7E9EEDF1-CC89-A2A1-C041-D676A11BDC68}"/>
          </ac:spMkLst>
        </pc:spChg>
        <pc:spChg chg="del">
          <ac:chgData name="BL J" userId="efc2a150627ff1ba" providerId="Windows Live" clId="Web-{04308A56-208F-923C-991D-D95AC22ED089}" dt="2025-01-02T00:41:13.768" v="39"/>
          <ac:spMkLst>
            <pc:docMk/>
            <pc:sldMk cId="1720526209" sldId="293"/>
            <ac:spMk id="24" creationId="{0C0F1146-6C6C-DCE6-1723-A00E11634910}"/>
          </ac:spMkLst>
        </pc:spChg>
        <pc:spChg chg="del">
          <ac:chgData name="BL J" userId="efc2a150627ff1ba" providerId="Windows Live" clId="Web-{04308A56-208F-923C-991D-D95AC22ED089}" dt="2025-01-02T00:41:13.752" v="35"/>
          <ac:spMkLst>
            <pc:docMk/>
            <pc:sldMk cId="1720526209" sldId="293"/>
            <ac:spMk id="29" creationId="{413CCBD7-96E5-8449-3500-DC2AB9F6F2F3}"/>
          </ac:spMkLst>
        </pc:spChg>
        <pc:spChg chg="del">
          <ac:chgData name="BL J" userId="efc2a150627ff1ba" providerId="Windows Live" clId="Web-{04308A56-208F-923C-991D-D95AC22ED089}" dt="2025-01-02T00:41:13.752" v="34"/>
          <ac:spMkLst>
            <pc:docMk/>
            <pc:sldMk cId="1720526209" sldId="293"/>
            <ac:spMk id="31" creationId="{0ED985D2-A731-0991-72D7-85733EB1358D}"/>
          </ac:spMkLst>
        </pc:spChg>
        <pc:spChg chg="del">
          <ac:chgData name="BL J" userId="efc2a150627ff1ba" providerId="Windows Live" clId="Web-{04308A56-208F-923C-991D-D95AC22ED089}" dt="2025-01-02T00:41:13.752" v="33"/>
          <ac:spMkLst>
            <pc:docMk/>
            <pc:sldMk cId="1720526209" sldId="293"/>
            <ac:spMk id="33" creationId="{1034AF57-53E6-F9FC-70A3-DD6B5CCE2312}"/>
          </ac:spMkLst>
        </pc:spChg>
        <pc:spChg chg="del">
          <ac:chgData name="BL J" userId="efc2a150627ff1ba" providerId="Windows Live" clId="Web-{04308A56-208F-923C-991D-D95AC22ED089}" dt="2025-01-02T00:41:13.752" v="32"/>
          <ac:spMkLst>
            <pc:docMk/>
            <pc:sldMk cId="1720526209" sldId="293"/>
            <ac:spMk id="35" creationId="{DC909E4D-F573-B81D-0994-80B1720C923C}"/>
          </ac:spMkLst>
        </pc:spChg>
        <pc:spChg chg="del">
          <ac:chgData name="BL J" userId="efc2a150627ff1ba" providerId="Windows Live" clId="Web-{04308A56-208F-923C-991D-D95AC22ED089}" dt="2025-01-02T00:41:13.752" v="31"/>
          <ac:spMkLst>
            <pc:docMk/>
            <pc:sldMk cId="1720526209" sldId="293"/>
            <ac:spMk id="36" creationId="{D5C3DC98-E06F-ED1E-E498-7A24DF1B625B}"/>
          </ac:spMkLst>
        </pc:spChg>
        <pc:spChg chg="del">
          <ac:chgData name="BL J" userId="efc2a150627ff1ba" providerId="Windows Live" clId="Web-{04308A56-208F-923C-991D-D95AC22ED089}" dt="2025-01-02T00:41:13.752" v="30"/>
          <ac:spMkLst>
            <pc:docMk/>
            <pc:sldMk cId="1720526209" sldId="293"/>
            <ac:spMk id="37" creationId="{C8D5C004-CBE9-7692-4C2A-81114A84A7BA}"/>
          </ac:spMkLst>
        </pc:spChg>
        <pc:spChg chg="del">
          <ac:chgData name="BL J" userId="efc2a150627ff1ba" providerId="Windows Live" clId="Web-{04308A56-208F-923C-991D-D95AC22ED089}" dt="2025-01-02T00:41:13.752" v="29"/>
          <ac:spMkLst>
            <pc:docMk/>
            <pc:sldMk cId="1720526209" sldId="293"/>
            <ac:spMk id="38" creationId="{8D510A4F-4538-6C4E-F0A6-34C165D9093C}"/>
          </ac:spMkLst>
        </pc:spChg>
        <pc:spChg chg="del">
          <ac:chgData name="BL J" userId="efc2a150627ff1ba" providerId="Windows Live" clId="Web-{04308A56-208F-923C-991D-D95AC22ED089}" dt="2025-01-02T00:41:13.752" v="28"/>
          <ac:spMkLst>
            <pc:docMk/>
            <pc:sldMk cId="1720526209" sldId="293"/>
            <ac:spMk id="39" creationId="{8F761D76-E9CA-CB3D-FEA3-151974596F18}"/>
          </ac:spMkLst>
        </pc:spChg>
        <pc:spChg chg="del">
          <ac:chgData name="BL J" userId="efc2a150627ff1ba" providerId="Windows Live" clId="Web-{04308A56-208F-923C-991D-D95AC22ED089}" dt="2025-01-02T00:41:13.752" v="27"/>
          <ac:spMkLst>
            <pc:docMk/>
            <pc:sldMk cId="1720526209" sldId="293"/>
            <ac:spMk id="40" creationId="{085BC5F3-B08F-F8D7-F7DA-12C031DEA2DC}"/>
          </ac:spMkLst>
        </pc:spChg>
        <pc:picChg chg="del">
          <ac:chgData name="BL J" userId="efc2a150627ff1ba" providerId="Windows Live" clId="Web-{04308A56-208F-923C-991D-D95AC22ED089}" dt="2025-01-02T00:41:13.752" v="26"/>
          <ac:picMkLst>
            <pc:docMk/>
            <pc:sldMk cId="1720526209" sldId="293"/>
            <ac:picMk id="3" creationId="{94025E87-715B-77A6-9103-512F50301108}"/>
          </ac:picMkLst>
        </pc:picChg>
        <pc:picChg chg="add">
          <ac:chgData name="BL J" userId="efc2a150627ff1ba" providerId="Windows Live" clId="Web-{04308A56-208F-923C-991D-D95AC22ED089}" dt="2025-01-02T03:44:44.793" v="953"/>
          <ac:picMkLst>
            <pc:docMk/>
            <pc:sldMk cId="1720526209" sldId="293"/>
            <ac:picMk id="4" creationId="{3198EFB9-F5AB-ED40-4302-BC052CF40B7C}"/>
          </ac:picMkLst>
        </pc:picChg>
        <pc:picChg chg="del">
          <ac:chgData name="BL J" userId="efc2a150627ff1ba" providerId="Windows Live" clId="Web-{04308A56-208F-923C-991D-D95AC22ED089}" dt="2025-01-02T00:41:13.768" v="41"/>
          <ac:picMkLst>
            <pc:docMk/>
            <pc:sldMk cId="1720526209" sldId="293"/>
            <ac:picMk id="5" creationId="{DD27BB74-F241-E1B5-03AE-DE931A949371}"/>
          </ac:picMkLst>
        </pc:picChg>
        <pc:picChg chg="add mod">
          <ac:chgData name="BL J" userId="efc2a150627ff1ba" providerId="Windows Live" clId="Web-{04308A56-208F-923C-991D-D95AC22ED089}" dt="2025-01-02T00:45:45.807" v="120" actId="1076"/>
          <ac:picMkLst>
            <pc:docMk/>
            <pc:sldMk cId="1720526209" sldId="293"/>
            <ac:picMk id="7" creationId="{2C6DFDF4-B169-86AB-91F2-4615075629D6}"/>
          </ac:picMkLst>
        </pc:picChg>
        <pc:picChg chg="add mod">
          <ac:chgData name="BL J" userId="efc2a150627ff1ba" providerId="Windows Live" clId="Web-{04308A56-208F-923C-991D-D95AC22ED089}" dt="2025-01-02T00:45:45.901" v="122" actId="1076"/>
          <ac:picMkLst>
            <pc:docMk/>
            <pc:sldMk cId="1720526209" sldId="293"/>
            <ac:picMk id="10" creationId="{ECD35AB5-263C-7D83-A611-1E0E2F949E7C}"/>
          </ac:picMkLst>
        </pc:picChg>
        <pc:picChg chg="add del mod">
          <ac:chgData name="BL J" userId="efc2a150627ff1ba" providerId="Windows Live" clId="Web-{04308A56-208F-923C-991D-D95AC22ED089}" dt="2025-01-02T00:43:36.475" v="76"/>
          <ac:picMkLst>
            <pc:docMk/>
            <pc:sldMk cId="1720526209" sldId="293"/>
            <ac:picMk id="16" creationId="{E1339304-5201-DF2E-A9FC-629BFB57DB85}"/>
          </ac:picMkLst>
        </pc:picChg>
        <pc:picChg chg="add mod">
          <ac:chgData name="BL J" userId="efc2a150627ff1ba" providerId="Windows Live" clId="Web-{04308A56-208F-923C-991D-D95AC22ED089}" dt="2025-01-02T00:45:45.979" v="126" actId="1076"/>
          <ac:picMkLst>
            <pc:docMk/>
            <pc:sldMk cId="1720526209" sldId="293"/>
            <ac:picMk id="17" creationId="{9F2AC2DD-F718-D386-4A07-6F601262EC1B}"/>
          </ac:picMkLst>
        </pc:picChg>
        <pc:picChg chg="add mod">
          <ac:chgData name="BL J" userId="efc2a150627ff1ba" providerId="Windows Live" clId="Web-{04308A56-208F-923C-991D-D95AC22ED089}" dt="2025-01-02T00:45:46.057" v="129" actId="1076"/>
          <ac:picMkLst>
            <pc:docMk/>
            <pc:sldMk cId="1720526209" sldId="293"/>
            <ac:picMk id="20" creationId="{2257ACF5-14DC-112F-732A-329EAA53553E}"/>
          </ac:picMkLst>
        </pc:picChg>
        <pc:picChg chg="del">
          <ac:chgData name="BL J" userId="efc2a150627ff1ba" providerId="Windows Live" clId="Web-{04308A56-208F-923C-991D-D95AC22ED089}" dt="2025-01-02T00:41:13.768" v="40"/>
          <ac:picMkLst>
            <pc:docMk/>
            <pc:sldMk cId="1720526209" sldId="293"/>
            <ac:picMk id="21" creationId="{D1FD66E3-524F-109A-067E-C606B5B710D6}"/>
          </ac:picMkLst>
        </pc:picChg>
        <pc:picChg chg="del">
          <ac:chgData name="BL J" userId="efc2a150627ff1ba" providerId="Windows Live" clId="Web-{04308A56-208F-923C-991D-D95AC22ED089}" dt="2025-01-02T00:41:13.768" v="38"/>
          <ac:picMkLst>
            <pc:docMk/>
            <pc:sldMk cId="1720526209" sldId="293"/>
            <ac:picMk id="25" creationId="{507A7DA0-E1CA-8058-8644-9B407FDE59D7}"/>
          </ac:picMkLst>
        </pc:picChg>
        <pc:picChg chg="del">
          <ac:chgData name="BL J" userId="efc2a150627ff1ba" providerId="Windows Live" clId="Web-{04308A56-208F-923C-991D-D95AC22ED089}" dt="2025-01-02T00:41:13.768" v="37"/>
          <ac:picMkLst>
            <pc:docMk/>
            <pc:sldMk cId="1720526209" sldId="293"/>
            <ac:picMk id="26" creationId="{58BC3996-6981-5FF1-61C5-F04B37EF2E75}"/>
          </ac:picMkLst>
        </pc:picChg>
        <pc:picChg chg="del">
          <ac:chgData name="BL J" userId="efc2a150627ff1ba" providerId="Windows Live" clId="Web-{04308A56-208F-923C-991D-D95AC22ED089}" dt="2025-01-02T00:41:13.768" v="36"/>
          <ac:picMkLst>
            <pc:docMk/>
            <pc:sldMk cId="1720526209" sldId="293"/>
            <ac:picMk id="27" creationId="{989AFBD9-1E1A-34CD-BD70-C03FC51F1EB6}"/>
          </ac:picMkLst>
        </pc:picChg>
      </pc:sldChg>
      <pc:sldChg chg="addSp delSp modSp add replId">
        <pc:chgData name="BL J" userId="efc2a150627ff1ba" providerId="Windows Live" clId="Web-{04308A56-208F-923C-991D-D95AC22ED089}" dt="2025-01-02T03:44:50.153" v="954"/>
        <pc:sldMkLst>
          <pc:docMk/>
          <pc:sldMk cId="3597107533" sldId="294"/>
        </pc:sldMkLst>
        <pc:spChg chg="add mod">
          <ac:chgData name="BL J" userId="efc2a150627ff1ba" providerId="Windows Live" clId="Web-{04308A56-208F-923C-991D-D95AC22ED089}" dt="2025-01-02T00:49:53.659" v="213" actId="1076"/>
          <ac:spMkLst>
            <pc:docMk/>
            <pc:sldMk cId="3597107533" sldId="294"/>
            <ac:spMk id="6" creationId="{5B4AF5DD-D731-0022-8676-42998302E1E6}"/>
          </ac:spMkLst>
        </pc:spChg>
        <pc:spChg chg="del">
          <ac:chgData name="BL J" userId="efc2a150627ff1ba" providerId="Windows Live" clId="Web-{04308A56-208F-923C-991D-D95AC22ED089}" dt="2025-01-02T00:46:17.855" v="139"/>
          <ac:spMkLst>
            <pc:docMk/>
            <pc:sldMk cId="3597107533" sldId="294"/>
            <ac:spMk id="9" creationId="{3D1F79B3-7203-2EDE-4CF6-41C025DF53CB}"/>
          </ac:spMkLst>
        </pc:spChg>
        <pc:spChg chg="del">
          <ac:chgData name="BL J" userId="efc2a150627ff1ba" providerId="Windows Live" clId="Web-{04308A56-208F-923C-991D-D95AC22ED089}" dt="2025-01-02T00:46:17.840" v="137"/>
          <ac:spMkLst>
            <pc:docMk/>
            <pc:sldMk cId="3597107533" sldId="294"/>
            <ac:spMk id="12" creationId="{48BB4AD3-F041-6F42-0C33-400C8C09F436}"/>
          </ac:spMkLst>
        </pc:spChg>
        <pc:spChg chg="del">
          <ac:chgData name="BL J" userId="efc2a150627ff1ba" providerId="Windows Live" clId="Web-{04308A56-208F-923C-991D-D95AC22ED089}" dt="2025-01-02T00:46:17.840" v="136"/>
          <ac:spMkLst>
            <pc:docMk/>
            <pc:sldMk cId="3597107533" sldId="294"/>
            <ac:spMk id="14" creationId="{87D4322D-A9CF-F402-3B9E-4D0C2788D9C9}"/>
          </ac:spMkLst>
        </pc:spChg>
        <pc:spChg chg="del">
          <ac:chgData name="BL J" userId="efc2a150627ff1ba" providerId="Windows Live" clId="Web-{04308A56-208F-923C-991D-D95AC22ED089}" dt="2025-01-02T00:46:17.840" v="135"/>
          <ac:spMkLst>
            <pc:docMk/>
            <pc:sldMk cId="3597107533" sldId="294"/>
            <ac:spMk id="15" creationId="{D50F369A-156E-F95F-24B6-4D4A3549F174}"/>
          </ac:spMkLst>
        </pc:spChg>
        <pc:spChg chg="add mod">
          <ac:chgData name="BL J" userId="efc2a150627ff1ba" providerId="Windows Live" clId="Web-{04308A56-208F-923C-991D-D95AC22ED089}" dt="2025-01-02T00:49:34.799" v="210" actId="1076"/>
          <ac:spMkLst>
            <pc:docMk/>
            <pc:sldMk cId="3597107533" sldId="294"/>
            <ac:spMk id="16" creationId="{A820FF49-6BC0-5613-07E4-6EC987242BDC}"/>
          </ac:spMkLst>
        </pc:spChg>
        <pc:spChg chg="del">
          <ac:chgData name="BL J" userId="efc2a150627ff1ba" providerId="Windows Live" clId="Web-{04308A56-208F-923C-991D-D95AC22ED089}" dt="2025-01-02T00:46:17.840" v="133"/>
          <ac:spMkLst>
            <pc:docMk/>
            <pc:sldMk cId="3597107533" sldId="294"/>
            <ac:spMk id="18" creationId="{FDAD2B13-4832-4847-D916-12F0A0D6572D}"/>
          </ac:spMkLst>
        </pc:spChg>
        <pc:spChg chg="del">
          <ac:chgData name="BL J" userId="efc2a150627ff1ba" providerId="Windows Live" clId="Web-{04308A56-208F-923C-991D-D95AC22ED089}" dt="2025-01-02T00:46:17.840" v="132"/>
          <ac:spMkLst>
            <pc:docMk/>
            <pc:sldMk cId="3597107533" sldId="294"/>
            <ac:spMk id="19" creationId="{7E9EEDF1-CC89-A2A1-C041-D676A11BDC68}"/>
          </ac:spMkLst>
        </pc:spChg>
        <pc:spChg chg="add mod">
          <ac:chgData name="BL J" userId="efc2a150627ff1ba" providerId="Windows Live" clId="Web-{04308A56-208F-923C-991D-D95AC22ED089}" dt="2025-01-02T00:49:23.486" v="208" actId="14100"/>
          <ac:spMkLst>
            <pc:docMk/>
            <pc:sldMk cId="3597107533" sldId="294"/>
            <ac:spMk id="22" creationId="{1A21F761-717A-CA19-5E21-06B90FFDBD5C}"/>
          </ac:spMkLst>
        </pc:spChg>
        <pc:spChg chg="add mod">
          <ac:chgData name="BL J" userId="efc2a150627ff1ba" providerId="Windows Live" clId="Web-{04308A56-208F-923C-991D-D95AC22ED089}" dt="2025-01-02T00:50:12.440" v="215" actId="1076"/>
          <ac:spMkLst>
            <pc:docMk/>
            <pc:sldMk cId="3597107533" sldId="294"/>
            <ac:spMk id="24" creationId="{9AC8F275-D419-D00F-2D46-18CBC4C0A29A}"/>
          </ac:spMkLst>
        </pc:spChg>
        <pc:spChg chg="add mod">
          <ac:chgData name="BL J" userId="efc2a150627ff1ba" providerId="Windows Live" clId="Web-{04308A56-208F-923C-991D-D95AC22ED089}" dt="2025-01-02T00:50:37.332" v="220" actId="1076"/>
          <ac:spMkLst>
            <pc:docMk/>
            <pc:sldMk cId="3597107533" sldId="294"/>
            <ac:spMk id="26" creationId="{627FF2D4-0FAA-E05F-3B64-23C3B0698C7E}"/>
          </ac:spMkLst>
        </pc:spChg>
        <pc:spChg chg="add mod">
          <ac:chgData name="BL J" userId="efc2a150627ff1ba" providerId="Windows Live" clId="Web-{04308A56-208F-923C-991D-D95AC22ED089}" dt="2025-01-02T00:51:04.848" v="239" actId="1076"/>
          <ac:spMkLst>
            <pc:docMk/>
            <pc:sldMk cId="3597107533" sldId="294"/>
            <ac:spMk id="27" creationId="{72911922-33B6-9E8B-41AA-4FE2B24E2994}"/>
          </ac:spMkLst>
        </pc:spChg>
        <pc:picChg chg="add del mod">
          <ac:chgData name="BL J" userId="efc2a150627ff1ba" providerId="Windows Live" clId="Web-{04308A56-208F-923C-991D-D95AC22ED089}" dt="2025-01-02T00:46:26.402" v="142"/>
          <ac:picMkLst>
            <pc:docMk/>
            <pc:sldMk cId="3597107533" sldId="294"/>
            <ac:picMk id="3" creationId="{B0DF485D-99C6-69EA-5C9A-FCFED8EE44AB}"/>
          </ac:picMkLst>
        </pc:picChg>
        <pc:picChg chg="add mod">
          <ac:chgData name="BL J" userId="efc2a150627ff1ba" providerId="Windows Live" clId="Web-{04308A56-208F-923C-991D-D95AC22ED089}" dt="2025-01-02T00:46:40.481" v="144" actId="1076"/>
          <ac:picMkLst>
            <pc:docMk/>
            <pc:sldMk cId="3597107533" sldId="294"/>
            <ac:picMk id="4" creationId="{D4AA8EC6-909C-0366-3BD5-38EC88BEB306}"/>
          </ac:picMkLst>
        </pc:picChg>
        <pc:picChg chg="add">
          <ac:chgData name="BL J" userId="efc2a150627ff1ba" providerId="Windows Live" clId="Web-{04308A56-208F-923C-991D-D95AC22ED089}" dt="2025-01-02T03:44:50.153" v="954"/>
          <ac:picMkLst>
            <pc:docMk/>
            <pc:sldMk cId="3597107533" sldId="294"/>
            <ac:picMk id="5" creationId="{E7CB74B8-1935-2FD8-6B64-2DDE6C2D128B}"/>
          </ac:picMkLst>
        </pc:picChg>
        <pc:picChg chg="del">
          <ac:chgData name="BL J" userId="efc2a150627ff1ba" providerId="Windows Live" clId="Web-{04308A56-208F-923C-991D-D95AC22ED089}" dt="2025-01-02T00:46:17.855" v="140"/>
          <ac:picMkLst>
            <pc:docMk/>
            <pc:sldMk cId="3597107533" sldId="294"/>
            <ac:picMk id="7" creationId="{2C6DFDF4-B169-86AB-91F2-4615075629D6}"/>
          </ac:picMkLst>
        </pc:picChg>
        <pc:picChg chg="add del mod">
          <ac:chgData name="BL J" userId="efc2a150627ff1ba" providerId="Windows Live" clId="Web-{04308A56-208F-923C-991D-D95AC22ED089}" dt="2025-01-02T00:48:13.046" v="169"/>
          <ac:picMkLst>
            <pc:docMk/>
            <pc:sldMk cId="3597107533" sldId="294"/>
            <ac:picMk id="8" creationId="{A0208E2E-7453-A2C0-E3BB-EA891D6FAD9C}"/>
          </ac:picMkLst>
        </pc:picChg>
        <pc:picChg chg="del">
          <ac:chgData name="BL J" userId="efc2a150627ff1ba" providerId="Windows Live" clId="Web-{04308A56-208F-923C-991D-D95AC22ED089}" dt="2025-01-02T00:46:17.855" v="138"/>
          <ac:picMkLst>
            <pc:docMk/>
            <pc:sldMk cId="3597107533" sldId="294"/>
            <ac:picMk id="10" creationId="{ECD35AB5-263C-7D83-A611-1E0E2F949E7C}"/>
          </ac:picMkLst>
        </pc:picChg>
        <pc:picChg chg="add del mod">
          <ac:chgData name="BL J" userId="efc2a150627ff1ba" providerId="Windows Live" clId="Web-{04308A56-208F-923C-991D-D95AC22ED089}" dt="2025-01-02T00:48:25.812" v="171"/>
          <ac:picMkLst>
            <pc:docMk/>
            <pc:sldMk cId="3597107533" sldId="294"/>
            <ac:picMk id="11" creationId="{53579D47-1137-EA19-53A5-D035F1C23684}"/>
          </ac:picMkLst>
        </pc:picChg>
        <pc:picChg chg="del">
          <ac:chgData name="BL J" userId="efc2a150627ff1ba" providerId="Windows Live" clId="Web-{04308A56-208F-923C-991D-D95AC22ED089}" dt="2025-01-02T00:46:17.840" v="134"/>
          <ac:picMkLst>
            <pc:docMk/>
            <pc:sldMk cId="3597107533" sldId="294"/>
            <ac:picMk id="17" creationId="{9F2AC2DD-F718-D386-4A07-6F601262EC1B}"/>
          </ac:picMkLst>
        </pc:picChg>
        <pc:picChg chg="del">
          <ac:chgData name="BL J" userId="efc2a150627ff1ba" providerId="Windows Live" clId="Web-{04308A56-208F-923C-991D-D95AC22ED089}" dt="2025-01-02T00:46:17.840" v="131"/>
          <ac:picMkLst>
            <pc:docMk/>
            <pc:sldMk cId="3597107533" sldId="294"/>
            <ac:picMk id="20" creationId="{2257ACF5-14DC-112F-732A-329EAA53553E}"/>
          </ac:picMkLst>
        </pc:picChg>
        <pc:picChg chg="add mod">
          <ac:chgData name="BL J" userId="efc2a150627ff1ba" providerId="Windows Live" clId="Web-{04308A56-208F-923C-991D-D95AC22ED089}" dt="2025-01-02T00:49:48.830" v="212" actId="1076"/>
          <ac:picMkLst>
            <pc:docMk/>
            <pc:sldMk cId="3597107533" sldId="294"/>
            <ac:picMk id="23" creationId="{03A9BB7C-140D-A37D-300A-115D59D1D824}"/>
          </ac:picMkLst>
        </pc:picChg>
        <pc:picChg chg="add mod">
          <ac:chgData name="BL J" userId="efc2a150627ff1ba" providerId="Windows Live" clId="Web-{04308A56-208F-923C-991D-D95AC22ED089}" dt="2025-01-02T00:50:29.472" v="217" actId="1076"/>
          <ac:picMkLst>
            <pc:docMk/>
            <pc:sldMk cId="3597107533" sldId="294"/>
            <ac:picMk id="25" creationId="{C2439C80-4566-7098-E53E-C20CE84680D0}"/>
          </ac:picMkLst>
        </pc:picChg>
      </pc:sldChg>
      <pc:sldChg chg="modSp add replId">
        <pc:chgData name="BL J" userId="efc2a150627ff1ba" providerId="Windows Live" clId="Web-{04308A56-208F-923C-991D-D95AC22ED089}" dt="2025-01-02T06:09:21.587" v="1443" actId="20577"/>
        <pc:sldMkLst>
          <pc:docMk/>
          <pc:sldMk cId="3373010286" sldId="295"/>
        </pc:sldMkLst>
        <pc:spChg chg="mod">
          <ac:chgData name="BL J" userId="efc2a150627ff1ba" providerId="Windows Live" clId="Web-{04308A56-208F-923C-991D-D95AC22ED089}" dt="2025-01-02T06:09:21.587" v="1443" actId="20577"/>
          <ac:spMkLst>
            <pc:docMk/>
            <pc:sldMk cId="3373010286" sldId="295"/>
            <ac:spMk id="3" creationId="{8C63F410-E958-BDDB-EBCF-B72C272497AE}"/>
          </ac:spMkLst>
        </pc:spChg>
      </pc:sldChg>
      <pc:sldChg chg="new del">
        <pc:chgData name="BL J" userId="efc2a150627ff1ba" providerId="Windows Live" clId="Web-{04308A56-208F-923C-991D-D95AC22ED089}" dt="2025-01-02T02:10:15.164" v="621"/>
        <pc:sldMkLst>
          <pc:docMk/>
          <pc:sldMk cId="2114281418" sldId="296"/>
        </pc:sldMkLst>
      </pc:sldChg>
      <pc:sldChg chg="addSp delSp modSp add replId">
        <pc:chgData name="BL J" userId="efc2a150627ff1ba" providerId="Windows Live" clId="Web-{04308A56-208F-923C-991D-D95AC22ED089}" dt="2025-01-02T02:21:17.919" v="805"/>
        <pc:sldMkLst>
          <pc:docMk/>
          <pc:sldMk cId="3403175229" sldId="296"/>
        </pc:sldMkLst>
        <pc:spChg chg="mod">
          <ac:chgData name="BL J" userId="efc2a150627ff1ba" providerId="Windows Live" clId="Web-{04308A56-208F-923C-991D-D95AC22ED089}" dt="2025-01-02T02:10:40.509" v="633" actId="20577"/>
          <ac:spMkLst>
            <pc:docMk/>
            <pc:sldMk cId="3403175229" sldId="296"/>
            <ac:spMk id="2" creationId="{969DD965-51B0-FAEC-EA24-343596F76B1A}"/>
          </ac:spMkLst>
        </pc:spChg>
        <pc:spChg chg="del">
          <ac:chgData name="BL J" userId="efc2a150627ff1ba" providerId="Windows Live" clId="Web-{04308A56-208F-923C-991D-D95AC22ED089}" dt="2025-01-02T02:10:46.946" v="653"/>
          <ac:spMkLst>
            <pc:docMk/>
            <pc:sldMk cId="3403175229" sldId="296"/>
            <ac:spMk id="17" creationId="{4E354E72-BF8F-D552-5A12-FCCDDE5C5DE6}"/>
          </ac:spMkLst>
        </pc:spChg>
        <pc:spChg chg="del">
          <ac:chgData name="BL J" userId="efc2a150627ff1ba" providerId="Windows Live" clId="Web-{04308A56-208F-923C-991D-D95AC22ED089}" dt="2025-01-02T02:10:46.946" v="652"/>
          <ac:spMkLst>
            <pc:docMk/>
            <pc:sldMk cId="3403175229" sldId="296"/>
            <ac:spMk id="19" creationId="{CD217B3E-4DF4-D7ED-C6FC-761A912CF520}"/>
          </ac:spMkLst>
        </pc:spChg>
        <pc:spChg chg="del">
          <ac:chgData name="BL J" userId="efc2a150627ff1ba" providerId="Windows Live" clId="Web-{04308A56-208F-923C-991D-D95AC22ED089}" dt="2025-01-02T02:10:46.946" v="651"/>
          <ac:spMkLst>
            <pc:docMk/>
            <pc:sldMk cId="3403175229" sldId="296"/>
            <ac:spMk id="20" creationId="{F7C26A34-F7BA-D670-727A-85540E3EA21A}"/>
          </ac:spMkLst>
        </pc:spChg>
        <pc:spChg chg="del">
          <ac:chgData name="BL J" userId="efc2a150627ff1ba" providerId="Windows Live" clId="Web-{04308A56-208F-923C-991D-D95AC22ED089}" dt="2025-01-02T02:10:46.946" v="650"/>
          <ac:spMkLst>
            <pc:docMk/>
            <pc:sldMk cId="3403175229" sldId="296"/>
            <ac:spMk id="21" creationId="{963EC897-09C9-48D8-E270-56CA9C221573}"/>
          </ac:spMkLst>
        </pc:spChg>
        <pc:spChg chg="del">
          <ac:chgData name="BL J" userId="efc2a150627ff1ba" providerId="Windows Live" clId="Web-{04308A56-208F-923C-991D-D95AC22ED089}" dt="2025-01-02T02:10:46.946" v="649"/>
          <ac:spMkLst>
            <pc:docMk/>
            <pc:sldMk cId="3403175229" sldId="296"/>
            <ac:spMk id="22" creationId="{7099C4FD-4C41-6E11-9FDD-0A22BC66A1BB}"/>
          </ac:spMkLst>
        </pc:spChg>
        <pc:spChg chg="del">
          <ac:chgData name="BL J" userId="efc2a150627ff1ba" providerId="Windows Live" clId="Web-{04308A56-208F-923C-991D-D95AC22ED089}" dt="2025-01-02T02:10:46.946" v="648"/>
          <ac:spMkLst>
            <pc:docMk/>
            <pc:sldMk cId="3403175229" sldId="296"/>
            <ac:spMk id="23" creationId="{10F0E52D-A75F-09EE-ECC1-C58EC6C88A22}"/>
          </ac:spMkLst>
        </pc:spChg>
        <pc:spChg chg="del">
          <ac:chgData name="BL J" userId="efc2a150627ff1ba" providerId="Windows Live" clId="Web-{04308A56-208F-923C-991D-D95AC22ED089}" dt="2025-01-02T02:10:46.946" v="647"/>
          <ac:spMkLst>
            <pc:docMk/>
            <pc:sldMk cId="3403175229" sldId="296"/>
            <ac:spMk id="24" creationId="{E9BE8B6B-5687-D95D-032B-C81CF2893BAA}"/>
          </ac:spMkLst>
        </pc:spChg>
        <pc:spChg chg="del">
          <ac:chgData name="BL J" userId="efc2a150627ff1ba" providerId="Windows Live" clId="Web-{04308A56-208F-923C-991D-D95AC22ED089}" dt="2025-01-02T02:10:46.946" v="646"/>
          <ac:spMkLst>
            <pc:docMk/>
            <pc:sldMk cId="3403175229" sldId="296"/>
            <ac:spMk id="25" creationId="{11C98BCB-665D-C5A7-BA66-0E8435860F7A}"/>
          </ac:spMkLst>
        </pc:spChg>
        <pc:spChg chg="del">
          <ac:chgData name="BL J" userId="efc2a150627ff1ba" providerId="Windows Live" clId="Web-{04308A56-208F-923C-991D-D95AC22ED089}" dt="2025-01-02T02:10:46.946" v="645"/>
          <ac:spMkLst>
            <pc:docMk/>
            <pc:sldMk cId="3403175229" sldId="296"/>
            <ac:spMk id="26" creationId="{0D58710A-A268-9EDA-64D6-F87A6106535B}"/>
          </ac:spMkLst>
        </pc:spChg>
        <pc:spChg chg="del">
          <ac:chgData name="BL J" userId="efc2a150627ff1ba" providerId="Windows Live" clId="Web-{04308A56-208F-923C-991D-D95AC22ED089}" dt="2025-01-02T02:10:46.946" v="644"/>
          <ac:spMkLst>
            <pc:docMk/>
            <pc:sldMk cId="3403175229" sldId="296"/>
            <ac:spMk id="27" creationId="{A3CE2A80-B2EA-3692-0E03-384B5F3D5AD7}"/>
          </ac:spMkLst>
        </pc:spChg>
        <pc:spChg chg="del">
          <ac:chgData name="BL J" userId="efc2a150627ff1ba" providerId="Windows Live" clId="Web-{04308A56-208F-923C-991D-D95AC22ED089}" dt="2025-01-02T02:10:46.946" v="643"/>
          <ac:spMkLst>
            <pc:docMk/>
            <pc:sldMk cId="3403175229" sldId="296"/>
            <ac:spMk id="28" creationId="{0F8D2570-7795-5937-229B-7092E3B14EB4}"/>
          </ac:spMkLst>
        </pc:spChg>
        <pc:spChg chg="del">
          <ac:chgData name="BL J" userId="efc2a150627ff1ba" providerId="Windows Live" clId="Web-{04308A56-208F-923C-991D-D95AC22ED089}" dt="2025-01-02T02:10:46.946" v="642"/>
          <ac:spMkLst>
            <pc:docMk/>
            <pc:sldMk cId="3403175229" sldId="296"/>
            <ac:spMk id="29" creationId="{EBE4DF07-EFF1-D555-F7EE-7CDCED85727C}"/>
          </ac:spMkLst>
        </pc:spChg>
        <pc:spChg chg="del">
          <ac:chgData name="BL J" userId="efc2a150627ff1ba" providerId="Windows Live" clId="Web-{04308A56-208F-923C-991D-D95AC22ED089}" dt="2025-01-02T02:10:46.946" v="641"/>
          <ac:spMkLst>
            <pc:docMk/>
            <pc:sldMk cId="3403175229" sldId="296"/>
            <ac:spMk id="30" creationId="{6B6F4A9E-1649-3DE7-6A44-E654755F8AC0}"/>
          </ac:spMkLst>
        </pc:spChg>
        <pc:spChg chg="del">
          <ac:chgData name="BL J" userId="efc2a150627ff1ba" providerId="Windows Live" clId="Web-{04308A56-208F-923C-991D-D95AC22ED089}" dt="2025-01-02T02:10:46.946" v="640"/>
          <ac:spMkLst>
            <pc:docMk/>
            <pc:sldMk cId="3403175229" sldId="296"/>
            <ac:spMk id="31" creationId="{526E80FF-5622-1141-5360-466A554BE79A}"/>
          </ac:spMkLst>
        </pc:spChg>
        <pc:spChg chg="del">
          <ac:chgData name="BL J" userId="efc2a150627ff1ba" providerId="Windows Live" clId="Web-{04308A56-208F-923C-991D-D95AC22ED089}" dt="2025-01-02T02:10:46.946" v="639"/>
          <ac:spMkLst>
            <pc:docMk/>
            <pc:sldMk cId="3403175229" sldId="296"/>
            <ac:spMk id="32" creationId="{631B30E7-9D3E-8C80-27C3-E32D489461BB}"/>
          </ac:spMkLst>
        </pc:spChg>
        <pc:spChg chg="del">
          <ac:chgData name="BL J" userId="efc2a150627ff1ba" providerId="Windows Live" clId="Web-{04308A56-208F-923C-991D-D95AC22ED089}" dt="2025-01-02T02:10:46.946" v="638"/>
          <ac:spMkLst>
            <pc:docMk/>
            <pc:sldMk cId="3403175229" sldId="296"/>
            <ac:spMk id="33" creationId="{56D3A16C-F478-1824-1372-C606161FB4B1}"/>
          </ac:spMkLst>
        </pc:spChg>
        <pc:spChg chg="del">
          <ac:chgData name="BL J" userId="efc2a150627ff1ba" providerId="Windows Live" clId="Web-{04308A56-208F-923C-991D-D95AC22ED089}" dt="2025-01-02T02:10:46.946" v="637"/>
          <ac:spMkLst>
            <pc:docMk/>
            <pc:sldMk cId="3403175229" sldId="296"/>
            <ac:spMk id="34" creationId="{2DC18F7F-5507-BE4E-4FD2-FEEC3A92D0A3}"/>
          </ac:spMkLst>
        </pc:spChg>
        <pc:spChg chg="del">
          <ac:chgData name="BL J" userId="efc2a150627ff1ba" providerId="Windows Live" clId="Web-{04308A56-208F-923C-991D-D95AC22ED089}" dt="2025-01-02T02:10:46.946" v="636"/>
          <ac:spMkLst>
            <pc:docMk/>
            <pc:sldMk cId="3403175229" sldId="296"/>
            <ac:spMk id="35" creationId="{D9A7845B-B62B-92AF-3175-58E4AB30CBF9}"/>
          </ac:spMkLst>
        </pc:spChg>
        <pc:spChg chg="del">
          <ac:chgData name="BL J" userId="efc2a150627ff1ba" providerId="Windows Live" clId="Web-{04308A56-208F-923C-991D-D95AC22ED089}" dt="2025-01-02T02:10:51.259" v="669"/>
          <ac:spMkLst>
            <pc:docMk/>
            <pc:sldMk cId="3403175229" sldId="296"/>
            <ac:spMk id="36" creationId="{56F32957-A78F-32A1-03E2-125CCEE90BB3}"/>
          </ac:spMkLst>
        </pc:spChg>
        <pc:spChg chg="del">
          <ac:chgData name="BL J" userId="efc2a150627ff1ba" providerId="Windows Live" clId="Web-{04308A56-208F-923C-991D-D95AC22ED089}" dt="2025-01-02T02:10:51.259" v="668"/>
          <ac:spMkLst>
            <pc:docMk/>
            <pc:sldMk cId="3403175229" sldId="296"/>
            <ac:spMk id="37" creationId="{ED8B9748-F04F-CFB0-1D8F-9CAA54602145}"/>
          </ac:spMkLst>
        </pc:spChg>
        <pc:spChg chg="del">
          <ac:chgData name="BL J" userId="efc2a150627ff1ba" providerId="Windows Live" clId="Web-{04308A56-208F-923C-991D-D95AC22ED089}" dt="2025-01-02T02:10:51.259" v="667"/>
          <ac:spMkLst>
            <pc:docMk/>
            <pc:sldMk cId="3403175229" sldId="296"/>
            <ac:spMk id="38" creationId="{FCC03D15-68EB-918E-BCBE-3CC5E4CD026C}"/>
          </ac:spMkLst>
        </pc:spChg>
        <pc:spChg chg="del">
          <ac:chgData name="BL J" userId="efc2a150627ff1ba" providerId="Windows Live" clId="Web-{04308A56-208F-923C-991D-D95AC22ED089}" dt="2025-01-02T02:10:51.259" v="666"/>
          <ac:spMkLst>
            <pc:docMk/>
            <pc:sldMk cId="3403175229" sldId="296"/>
            <ac:spMk id="39" creationId="{CE35D850-2E11-B522-BDEF-E70B36FFC91F}"/>
          </ac:spMkLst>
        </pc:spChg>
        <pc:spChg chg="del">
          <ac:chgData name="BL J" userId="efc2a150627ff1ba" providerId="Windows Live" clId="Web-{04308A56-208F-923C-991D-D95AC22ED089}" dt="2025-01-02T02:10:46.946" v="635"/>
          <ac:spMkLst>
            <pc:docMk/>
            <pc:sldMk cId="3403175229" sldId="296"/>
            <ac:spMk id="40" creationId="{B595F8D3-0F66-105C-E853-89A5A8F214F7}"/>
          </ac:spMkLst>
        </pc:spChg>
        <pc:spChg chg="del">
          <ac:chgData name="BL J" userId="efc2a150627ff1ba" providerId="Windows Live" clId="Web-{04308A56-208F-923C-991D-D95AC22ED089}" dt="2025-01-02T02:10:46.946" v="634"/>
          <ac:spMkLst>
            <pc:docMk/>
            <pc:sldMk cId="3403175229" sldId="296"/>
            <ac:spMk id="41" creationId="{7296D5D1-0531-64DF-05E7-47B68D6078C3}"/>
          </ac:spMkLst>
        </pc:spChg>
        <pc:spChg chg="add mod">
          <ac:chgData name="BL J" userId="efc2a150627ff1ba" providerId="Windows Live" clId="Web-{04308A56-208F-923C-991D-D95AC22ED089}" dt="2025-01-02T02:14:14.562" v="709" actId="20577"/>
          <ac:spMkLst>
            <pc:docMk/>
            <pc:sldMk cId="3403175229" sldId="296"/>
            <ac:spMk id="42" creationId="{2773D49D-15FA-5D6C-4C25-ACE310E0B338}"/>
          </ac:spMkLst>
        </pc:spChg>
        <pc:spChg chg="add mod">
          <ac:chgData name="BL J" userId="efc2a150627ff1ba" providerId="Windows Live" clId="Web-{04308A56-208F-923C-991D-D95AC22ED089}" dt="2025-01-02T02:16:37.739" v="746" actId="20577"/>
          <ac:spMkLst>
            <pc:docMk/>
            <pc:sldMk cId="3403175229" sldId="296"/>
            <ac:spMk id="45" creationId="{B24439BE-5997-90ED-1ED1-545A551CD185}"/>
          </ac:spMkLst>
        </pc:spChg>
        <pc:spChg chg="add del mod">
          <ac:chgData name="BL J" userId="efc2a150627ff1ba" providerId="Windows Live" clId="Web-{04308A56-208F-923C-991D-D95AC22ED089}" dt="2025-01-02T02:16:45.770" v="751"/>
          <ac:spMkLst>
            <pc:docMk/>
            <pc:sldMk cId="3403175229" sldId="296"/>
            <ac:spMk id="46" creationId="{35EEC127-DF59-65FC-9DC2-B1552C120B5F}"/>
          </ac:spMkLst>
        </pc:spChg>
        <pc:spChg chg="add del">
          <ac:chgData name="BL J" userId="efc2a150627ff1ba" providerId="Windows Live" clId="Web-{04308A56-208F-923C-991D-D95AC22ED089}" dt="2025-01-02T02:16:27.551" v="743"/>
          <ac:spMkLst>
            <pc:docMk/>
            <pc:sldMk cId="3403175229" sldId="296"/>
            <ac:spMk id="47" creationId="{C87EAE9B-E6D8-036E-FEC9-00F3910E7F61}"/>
          </ac:spMkLst>
        </pc:spChg>
        <pc:spChg chg="add mod">
          <ac:chgData name="BL J" userId="efc2a150627ff1ba" providerId="Windows Live" clId="Web-{04308A56-208F-923C-991D-D95AC22ED089}" dt="2025-01-02T02:19:39.213" v="790" actId="20577"/>
          <ac:spMkLst>
            <pc:docMk/>
            <pc:sldMk cId="3403175229" sldId="296"/>
            <ac:spMk id="48" creationId="{0C23CF59-8A42-41CD-409E-0C37926D5A12}"/>
          </ac:spMkLst>
        </pc:spChg>
        <pc:picChg chg="del">
          <ac:chgData name="BL J" userId="efc2a150627ff1ba" providerId="Windows Live" clId="Web-{04308A56-208F-923C-991D-D95AC22ED089}" dt="2025-01-02T02:10:46.962" v="665"/>
          <ac:picMkLst>
            <pc:docMk/>
            <pc:sldMk cId="3403175229" sldId="296"/>
            <ac:picMk id="3" creationId="{5860FFBA-0F63-495B-4F3F-696F374EB561}"/>
          </ac:picMkLst>
        </pc:picChg>
        <pc:picChg chg="del">
          <ac:chgData name="BL J" userId="efc2a150627ff1ba" providerId="Windows Live" clId="Web-{04308A56-208F-923C-991D-D95AC22ED089}" dt="2025-01-02T02:10:46.962" v="664"/>
          <ac:picMkLst>
            <pc:docMk/>
            <pc:sldMk cId="3403175229" sldId="296"/>
            <ac:picMk id="4" creationId="{71E303C0-98E8-B42A-2656-D8BE0990DC31}"/>
          </ac:picMkLst>
        </pc:picChg>
        <pc:picChg chg="del">
          <ac:chgData name="BL J" userId="efc2a150627ff1ba" providerId="Windows Live" clId="Web-{04308A56-208F-923C-991D-D95AC22ED089}" dt="2025-01-02T02:10:46.962" v="663"/>
          <ac:picMkLst>
            <pc:docMk/>
            <pc:sldMk cId="3403175229" sldId="296"/>
            <ac:picMk id="6" creationId="{DBB56CDE-55F8-D083-6DE3-A6AD47BABBE7}"/>
          </ac:picMkLst>
        </pc:picChg>
        <pc:picChg chg="del">
          <ac:chgData name="BL J" userId="efc2a150627ff1ba" providerId="Windows Live" clId="Web-{04308A56-208F-923C-991D-D95AC22ED089}" dt="2025-01-02T02:10:46.962" v="662"/>
          <ac:picMkLst>
            <pc:docMk/>
            <pc:sldMk cId="3403175229" sldId="296"/>
            <ac:picMk id="7" creationId="{BFA7BE99-0AB6-091D-3F01-6C4A9D0D6EAB}"/>
          </ac:picMkLst>
        </pc:picChg>
        <pc:picChg chg="del">
          <ac:chgData name="BL J" userId="efc2a150627ff1ba" providerId="Windows Live" clId="Web-{04308A56-208F-923C-991D-D95AC22ED089}" dt="2025-01-02T02:10:46.962" v="661"/>
          <ac:picMkLst>
            <pc:docMk/>
            <pc:sldMk cId="3403175229" sldId="296"/>
            <ac:picMk id="8" creationId="{F1A63DD3-479A-2AC1-B461-6A0E4BA7CE01}"/>
          </ac:picMkLst>
        </pc:picChg>
        <pc:picChg chg="del">
          <ac:chgData name="BL J" userId="efc2a150627ff1ba" providerId="Windows Live" clId="Web-{04308A56-208F-923C-991D-D95AC22ED089}" dt="2025-01-02T02:10:46.962" v="660"/>
          <ac:picMkLst>
            <pc:docMk/>
            <pc:sldMk cId="3403175229" sldId="296"/>
            <ac:picMk id="9" creationId="{6584C207-0981-5DF0-355D-DA1A34FC47D3}"/>
          </ac:picMkLst>
        </pc:picChg>
        <pc:picChg chg="del">
          <ac:chgData name="BL J" userId="efc2a150627ff1ba" providerId="Windows Live" clId="Web-{04308A56-208F-923C-991D-D95AC22ED089}" dt="2025-01-02T02:10:46.962" v="659"/>
          <ac:picMkLst>
            <pc:docMk/>
            <pc:sldMk cId="3403175229" sldId="296"/>
            <ac:picMk id="10" creationId="{9E527D3E-22ED-22DB-D47D-BB9722FB21DA}"/>
          </ac:picMkLst>
        </pc:picChg>
        <pc:picChg chg="del">
          <ac:chgData name="BL J" userId="efc2a150627ff1ba" providerId="Windows Live" clId="Web-{04308A56-208F-923C-991D-D95AC22ED089}" dt="2025-01-02T02:10:46.962" v="658"/>
          <ac:picMkLst>
            <pc:docMk/>
            <pc:sldMk cId="3403175229" sldId="296"/>
            <ac:picMk id="11" creationId="{58CD26F5-6EDD-1388-ECCC-05C1103ADCC4}"/>
          </ac:picMkLst>
        </pc:picChg>
        <pc:picChg chg="del">
          <ac:chgData name="BL J" userId="efc2a150627ff1ba" providerId="Windows Live" clId="Web-{04308A56-208F-923C-991D-D95AC22ED089}" dt="2025-01-02T02:10:46.962" v="657"/>
          <ac:picMkLst>
            <pc:docMk/>
            <pc:sldMk cId="3403175229" sldId="296"/>
            <ac:picMk id="12" creationId="{0C73C739-B642-0A9C-E45E-36773B954725}"/>
          </ac:picMkLst>
        </pc:picChg>
        <pc:picChg chg="del">
          <ac:chgData name="BL J" userId="efc2a150627ff1ba" providerId="Windows Live" clId="Web-{04308A56-208F-923C-991D-D95AC22ED089}" dt="2025-01-02T02:10:46.962" v="656"/>
          <ac:picMkLst>
            <pc:docMk/>
            <pc:sldMk cId="3403175229" sldId="296"/>
            <ac:picMk id="13" creationId="{AB24E5F3-6332-AA03-CC41-6190D48BCDE1}"/>
          </ac:picMkLst>
        </pc:picChg>
        <pc:picChg chg="del">
          <ac:chgData name="BL J" userId="efc2a150627ff1ba" providerId="Windows Live" clId="Web-{04308A56-208F-923C-991D-D95AC22ED089}" dt="2025-01-02T02:10:46.962" v="655"/>
          <ac:picMkLst>
            <pc:docMk/>
            <pc:sldMk cId="3403175229" sldId="296"/>
            <ac:picMk id="14" creationId="{6F21BAF9-E7AB-3ECD-5CEC-7096B130485B}"/>
          </ac:picMkLst>
        </pc:picChg>
        <pc:picChg chg="del">
          <ac:chgData name="BL J" userId="efc2a150627ff1ba" providerId="Windows Live" clId="Web-{04308A56-208F-923C-991D-D95AC22ED089}" dt="2025-01-02T02:10:46.962" v="654"/>
          <ac:picMkLst>
            <pc:docMk/>
            <pc:sldMk cId="3403175229" sldId="296"/>
            <ac:picMk id="15" creationId="{EEB52666-0208-60C8-0781-156272C6E09A}"/>
          </ac:picMkLst>
        </pc:picChg>
        <pc:picChg chg="add mod">
          <ac:chgData name="BL J" userId="efc2a150627ff1ba" providerId="Windows Live" clId="Web-{04308A56-208F-923C-991D-D95AC22ED089}" dt="2025-01-02T02:11:09.853" v="672" actId="1076"/>
          <ac:picMkLst>
            <pc:docMk/>
            <pc:sldMk cId="3403175229" sldId="296"/>
            <ac:picMk id="16" creationId="{DCA03B45-F766-29FE-1C54-F29B23E7DE6E}"/>
          </ac:picMkLst>
        </pc:picChg>
        <pc:picChg chg="add mod">
          <ac:chgData name="BL J" userId="efc2a150627ff1ba" providerId="Windows Live" clId="Web-{04308A56-208F-923C-991D-D95AC22ED089}" dt="2025-01-02T02:11:20.025" v="674" actId="1076"/>
          <ac:picMkLst>
            <pc:docMk/>
            <pc:sldMk cId="3403175229" sldId="296"/>
            <ac:picMk id="18" creationId="{324F7AC3-935D-6733-0EF5-2E77ACC056E4}"/>
          </ac:picMkLst>
        </pc:picChg>
        <pc:picChg chg="add mod">
          <ac:chgData name="BL J" userId="efc2a150627ff1ba" providerId="Windows Live" clId="Web-{04308A56-208F-923C-991D-D95AC22ED089}" dt="2025-01-02T02:13:23.639" v="699" actId="1076"/>
          <ac:picMkLst>
            <pc:docMk/>
            <pc:sldMk cId="3403175229" sldId="296"/>
            <ac:picMk id="43" creationId="{DB594B09-AF03-E154-4950-AEF8EA98DBD3}"/>
          </ac:picMkLst>
        </pc:picChg>
        <pc:picChg chg="add mod">
          <ac:chgData name="BL J" userId="efc2a150627ff1ba" providerId="Windows Live" clId="Web-{04308A56-208F-923C-991D-D95AC22ED089}" dt="2025-01-02T02:13:32.561" v="701" actId="14100"/>
          <ac:picMkLst>
            <pc:docMk/>
            <pc:sldMk cId="3403175229" sldId="296"/>
            <ac:picMk id="44" creationId="{4172DD25-0A1C-5590-2322-8D57CA1C42E0}"/>
          </ac:picMkLst>
        </pc:picChg>
        <pc:picChg chg="add del mod">
          <ac:chgData name="BL J" userId="efc2a150627ff1ba" providerId="Windows Live" clId="Web-{04308A56-208F-923C-991D-D95AC22ED089}" dt="2025-01-02T02:18:35.602" v="774"/>
          <ac:picMkLst>
            <pc:docMk/>
            <pc:sldMk cId="3403175229" sldId="296"/>
            <ac:picMk id="49" creationId="{7E4A2100-6901-D722-B9A7-F8D6D32BE4E6}"/>
          </ac:picMkLst>
        </pc:picChg>
        <pc:picChg chg="add del mod">
          <ac:chgData name="BL J" userId="efc2a150627ff1ba" providerId="Windows Live" clId="Web-{04308A56-208F-923C-991D-D95AC22ED089}" dt="2025-01-02T02:21:17.919" v="805"/>
          <ac:picMkLst>
            <pc:docMk/>
            <pc:sldMk cId="3403175229" sldId="296"/>
            <ac:picMk id="50" creationId="{5A436212-45BE-74B2-D940-BFC4D300B8CF}"/>
          </ac:picMkLst>
        </pc:picChg>
      </pc:sldChg>
      <pc:sldChg chg="add del replId">
        <pc:chgData name="BL J" userId="efc2a150627ff1ba" providerId="Windows Live" clId="Web-{04308A56-208F-923C-991D-D95AC22ED089}" dt="2025-01-02T01:17:54.491" v="587"/>
        <pc:sldMkLst>
          <pc:docMk/>
          <pc:sldMk cId="3632380241" sldId="296"/>
        </pc:sldMkLst>
      </pc:sldChg>
      <pc:sldChg chg="addSp delSp modSp add replId">
        <pc:chgData name="BL J" userId="efc2a150627ff1ba" providerId="Windows Live" clId="Web-{04308A56-208F-923C-991D-D95AC22ED089}" dt="2025-01-02T02:27:45.541" v="909" actId="20577"/>
        <pc:sldMkLst>
          <pc:docMk/>
          <pc:sldMk cId="557577876" sldId="297"/>
        </pc:sldMkLst>
        <pc:spChg chg="add del mod">
          <ac:chgData name="BL J" userId="efc2a150627ff1ba" providerId="Windows Live" clId="Web-{04308A56-208F-923C-991D-D95AC22ED089}" dt="2025-01-02T02:21:23.310" v="811"/>
          <ac:spMkLst>
            <pc:docMk/>
            <pc:sldMk cId="557577876" sldId="297"/>
            <ac:spMk id="9" creationId="{8603CC2B-BA90-32C0-9DEA-14AE66094099}"/>
          </ac:spMkLst>
        </pc:spChg>
        <pc:spChg chg="add mod">
          <ac:chgData name="BL J" userId="efc2a150627ff1ba" providerId="Windows Live" clId="Web-{04308A56-208F-923C-991D-D95AC22ED089}" dt="2025-01-02T02:25:43.615" v="874" actId="20577"/>
          <ac:spMkLst>
            <pc:docMk/>
            <pc:sldMk cId="557577876" sldId="297"/>
            <ac:spMk id="13" creationId="{FC5CC59A-08B7-9B2E-8964-DF3B4C3C9E3A}"/>
          </ac:spMkLst>
        </pc:spChg>
        <pc:spChg chg="add del">
          <ac:chgData name="BL J" userId="efc2a150627ff1ba" providerId="Windows Live" clId="Web-{04308A56-208F-923C-991D-D95AC22ED089}" dt="2025-01-02T02:25:52.084" v="875"/>
          <ac:spMkLst>
            <pc:docMk/>
            <pc:sldMk cId="557577876" sldId="297"/>
            <ac:spMk id="14" creationId="{DC86F6A0-0FCF-574A-5D05-B6D000888837}"/>
          </ac:spMkLst>
        </pc:spChg>
        <pc:spChg chg="add mod">
          <ac:chgData name="BL J" userId="efc2a150627ff1ba" providerId="Windows Live" clId="Web-{04308A56-208F-923C-991D-D95AC22ED089}" dt="2025-01-02T02:27:45.541" v="909" actId="20577"/>
          <ac:spMkLst>
            <pc:docMk/>
            <pc:sldMk cId="557577876" sldId="297"/>
            <ac:spMk id="15" creationId="{F663B9B3-8683-4DB3-A4C8-C3B86F1CC85C}"/>
          </ac:spMkLst>
        </pc:spChg>
        <pc:spChg chg="del">
          <ac:chgData name="BL J" userId="efc2a150627ff1ba" providerId="Windows Live" clId="Web-{04308A56-208F-923C-991D-D95AC22ED089}" dt="2025-01-02T02:18:57.993" v="780"/>
          <ac:spMkLst>
            <pc:docMk/>
            <pc:sldMk cId="557577876" sldId="297"/>
            <ac:spMk id="42" creationId="{2773D49D-15FA-5D6C-4C25-ACE310E0B338}"/>
          </ac:spMkLst>
        </pc:spChg>
        <pc:spChg chg="del">
          <ac:chgData name="BL J" userId="efc2a150627ff1ba" providerId="Windows Live" clId="Web-{04308A56-208F-923C-991D-D95AC22ED089}" dt="2025-01-02T02:18:57.993" v="777"/>
          <ac:spMkLst>
            <pc:docMk/>
            <pc:sldMk cId="557577876" sldId="297"/>
            <ac:spMk id="45" creationId="{B24439BE-5997-90ED-1ED1-545A551CD185}"/>
          </ac:spMkLst>
        </pc:spChg>
        <pc:spChg chg="del">
          <ac:chgData name="BL J" userId="efc2a150627ff1ba" providerId="Windows Live" clId="Web-{04308A56-208F-923C-991D-D95AC22ED089}" dt="2025-01-02T02:18:57.993" v="776"/>
          <ac:spMkLst>
            <pc:docMk/>
            <pc:sldMk cId="557577876" sldId="297"/>
            <ac:spMk id="48" creationId="{0C23CF59-8A42-41CD-409E-0C37926D5A12}"/>
          </ac:spMkLst>
        </pc:spChg>
        <pc:picChg chg="add del mod">
          <ac:chgData name="BL J" userId="efc2a150627ff1ba" providerId="Windows Live" clId="Web-{04308A56-208F-923C-991D-D95AC22ED089}" dt="2025-01-02T02:21:21.904" v="810"/>
          <ac:picMkLst>
            <pc:docMk/>
            <pc:sldMk cId="557577876" sldId="297"/>
            <ac:picMk id="3" creationId="{5F3A73FC-EC19-0121-2AED-BAA0A8EAD05C}"/>
          </ac:picMkLst>
        </pc:picChg>
        <pc:picChg chg="add del mod">
          <ac:chgData name="BL J" userId="efc2a150627ff1ba" providerId="Windows Live" clId="Web-{04308A56-208F-923C-991D-D95AC22ED089}" dt="2025-01-02T02:21:21.904" v="809"/>
          <ac:picMkLst>
            <pc:docMk/>
            <pc:sldMk cId="557577876" sldId="297"/>
            <ac:picMk id="4" creationId="{4FE2C687-6733-347E-728A-276FB5093BAF}"/>
          </ac:picMkLst>
        </pc:picChg>
        <pc:picChg chg="add del mod">
          <ac:chgData name="BL J" userId="efc2a150627ff1ba" providerId="Windows Live" clId="Web-{04308A56-208F-923C-991D-D95AC22ED089}" dt="2025-01-02T02:21:21.904" v="808"/>
          <ac:picMkLst>
            <pc:docMk/>
            <pc:sldMk cId="557577876" sldId="297"/>
            <ac:picMk id="6" creationId="{D2FCB9E4-8753-653F-A61D-86B62EDA7639}"/>
          </ac:picMkLst>
        </pc:picChg>
        <pc:picChg chg="add del mod">
          <ac:chgData name="BL J" userId="efc2a150627ff1ba" providerId="Windows Live" clId="Web-{04308A56-208F-923C-991D-D95AC22ED089}" dt="2025-01-02T02:21:21.904" v="807"/>
          <ac:picMkLst>
            <pc:docMk/>
            <pc:sldMk cId="557577876" sldId="297"/>
            <ac:picMk id="7" creationId="{8A30F586-A27B-E673-93AC-D91459E698F2}"/>
          </ac:picMkLst>
        </pc:picChg>
        <pc:picChg chg="add del mod">
          <ac:chgData name="BL J" userId="efc2a150627ff1ba" providerId="Windows Live" clId="Web-{04308A56-208F-923C-991D-D95AC22ED089}" dt="2025-01-02T02:21:21.904" v="806"/>
          <ac:picMkLst>
            <pc:docMk/>
            <pc:sldMk cId="557577876" sldId="297"/>
            <ac:picMk id="8" creationId="{F67683E7-73B2-4755-88ED-635F877BA538}"/>
          </ac:picMkLst>
        </pc:picChg>
        <pc:picChg chg="add mod">
          <ac:chgData name="BL J" userId="efc2a150627ff1ba" providerId="Windows Live" clId="Web-{04308A56-208F-923C-991D-D95AC22ED089}" dt="2025-01-02T02:22:04.749" v="817" actId="1076"/>
          <ac:picMkLst>
            <pc:docMk/>
            <pc:sldMk cId="557577876" sldId="297"/>
            <ac:picMk id="10" creationId="{9685775E-794D-B897-7639-9371D3D153BA}"/>
          </ac:picMkLst>
        </pc:picChg>
        <pc:picChg chg="add mod">
          <ac:chgData name="BL J" userId="efc2a150627ff1ba" providerId="Windows Live" clId="Web-{04308A56-208F-923C-991D-D95AC22ED089}" dt="2025-01-02T02:22:11.655" v="818" actId="1076"/>
          <ac:picMkLst>
            <pc:docMk/>
            <pc:sldMk cId="557577876" sldId="297"/>
            <ac:picMk id="11" creationId="{771D576F-789E-E301-D401-44052EF8CD3E}"/>
          </ac:picMkLst>
        </pc:picChg>
        <pc:picChg chg="add del mod">
          <ac:chgData name="BL J" userId="efc2a150627ff1ba" providerId="Windows Live" clId="Web-{04308A56-208F-923C-991D-D95AC22ED089}" dt="2025-01-02T02:22:17.343" v="819"/>
          <ac:picMkLst>
            <pc:docMk/>
            <pc:sldMk cId="557577876" sldId="297"/>
            <ac:picMk id="12" creationId="{5301A2A4-547D-F031-9FF4-EDCA368BAAEA}"/>
          </ac:picMkLst>
        </pc:picChg>
        <pc:picChg chg="del">
          <ac:chgData name="BL J" userId="efc2a150627ff1ba" providerId="Windows Live" clId="Web-{04308A56-208F-923C-991D-D95AC22ED089}" dt="2025-01-02T02:18:57.993" v="782"/>
          <ac:picMkLst>
            <pc:docMk/>
            <pc:sldMk cId="557577876" sldId="297"/>
            <ac:picMk id="16" creationId="{DCA03B45-F766-29FE-1C54-F29B23E7DE6E}"/>
          </ac:picMkLst>
        </pc:picChg>
        <pc:picChg chg="del">
          <ac:chgData name="BL J" userId="efc2a150627ff1ba" providerId="Windows Live" clId="Web-{04308A56-208F-923C-991D-D95AC22ED089}" dt="2025-01-02T02:18:57.993" v="781"/>
          <ac:picMkLst>
            <pc:docMk/>
            <pc:sldMk cId="557577876" sldId="297"/>
            <ac:picMk id="18" creationId="{324F7AC3-935D-6733-0EF5-2E77ACC056E4}"/>
          </ac:picMkLst>
        </pc:picChg>
        <pc:picChg chg="del">
          <ac:chgData name="BL J" userId="efc2a150627ff1ba" providerId="Windows Live" clId="Web-{04308A56-208F-923C-991D-D95AC22ED089}" dt="2025-01-02T02:18:57.993" v="779"/>
          <ac:picMkLst>
            <pc:docMk/>
            <pc:sldMk cId="557577876" sldId="297"/>
            <ac:picMk id="43" creationId="{DB594B09-AF03-E154-4950-AEF8EA98DBD3}"/>
          </ac:picMkLst>
        </pc:picChg>
        <pc:picChg chg="del">
          <ac:chgData name="BL J" userId="efc2a150627ff1ba" providerId="Windows Live" clId="Web-{04308A56-208F-923C-991D-D95AC22ED089}" dt="2025-01-02T02:18:57.993" v="778"/>
          <ac:picMkLst>
            <pc:docMk/>
            <pc:sldMk cId="557577876" sldId="297"/>
            <ac:picMk id="44" creationId="{4172DD25-0A1C-5590-2322-8D57CA1C42E0}"/>
          </ac:picMkLst>
        </pc:picChg>
      </pc:sldChg>
      <pc:sldChg chg="add del replId">
        <pc:chgData name="BL J" userId="efc2a150627ff1ba" providerId="Windows Live" clId="Web-{04308A56-208F-923C-991D-D95AC22ED089}" dt="2025-01-02T02:11:45.026" v="676"/>
        <pc:sldMkLst>
          <pc:docMk/>
          <pc:sldMk cId="712894491" sldId="297"/>
        </pc:sldMkLst>
      </pc:sldChg>
      <pc:sldChg chg="add del replId">
        <pc:chgData name="BL J" userId="efc2a150627ff1ba" providerId="Windows Live" clId="Web-{04308A56-208F-923C-991D-D95AC22ED089}" dt="2025-01-02T02:11:55.120" v="678"/>
        <pc:sldMkLst>
          <pc:docMk/>
          <pc:sldMk cId="4132721116" sldId="297"/>
        </pc:sldMkLst>
      </pc:sldChg>
      <pc:sldChg chg="addSp delSp modSp add replId">
        <pc:chgData name="BL J" userId="efc2a150627ff1ba" providerId="Windows Live" clId="Web-{04308A56-208F-923C-991D-D95AC22ED089}" dt="2025-01-02T04:08:22.793" v="1097" actId="14100"/>
        <pc:sldMkLst>
          <pc:docMk/>
          <pc:sldMk cId="1576538896" sldId="298"/>
        </pc:sldMkLst>
        <pc:spChg chg="add mod">
          <ac:chgData name="BL J" userId="efc2a150627ff1ba" providerId="Windows Live" clId="Web-{04308A56-208F-923C-991D-D95AC22ED089}" dt="2025-01-02T02:32:25.925" v="951" actId="20577"/>
          <ac:spMkLst>
            <pc:docMk/>
            <pc:sldMk cId="1576538896" sldId="298"/>
            <ac:spMk id="4" creationId="{0B2B9445-7EE8-ED3F-7490-89C3BB2F01C5}"/>
          </ac:spMkLst>
        </pc:spChg>
        <pc:spChg chg="add mod">
          <ac:chgData name="BL J" userId="efc2a150627ff1ba" providerId="Windows Live" clId="Web-{04308A56-208F-923C-991D-D95AC22ED089}" dt="2025-01-02T04:00:29.230" v="998" actId="20577"/>
          <ac:spMkLst>
            <pc:docMk/>
            <pc:sldMk cId="1576538896" sldId="298"/>
            <ac:spMk id="7" creationId="{220926E9-384F-30EF-30D0-2ADE2458B62A}"/>
          </ac:spMkLst>
        </pc:spChg>
        <pc:spChg chg="add del mod">
          <ac:chgData name="BL J" userId="efc2a150627ff1ba" providerId="Windows Live" clId="Web-{04308A56-208F-923C-991D-D95AC22ED089}" dt="2025-01-02T02:31:22.188" v="937"/>
          <ac:spMkLst>
            <pc:docMk/>
            <pc:sldMk cId="1576538896" sldId="298"/>
            <ac:spMk id="7" creationId="{CE65CF1A-4B6B-1607-F423-2A6C708B5E87}"/>
          </ac:spMkLst>
        </pc:spChg>
        <pc:spChg chg="add mod ord">
          <ac:chgData name="BL J" userId="efc2a150627ff1ba" providerId="Windows Live" clId="Web-{04308A56-208F-923C-991D-D95AC22ED089}" dt="2025-01-02T04:02:48.438" v="1021" actId="20577"/>
          <ac:spMkLst>
            <pc:docMk/>
            <pc:sldMk cId="1576538896" sldId="298"/>
            <ac:spMk id="8" creationId="{81334089-9B59-32A3-EF7F-E80854A15297}"/>
          </ac:spMkLst>
        </pc:spChg>
        <pc:spChg chg="add mod">
          <ac:chgData name="BL J" userId="efc2a150627ff1ba" providerId="Windows Live" clId="Web-{04308A56-208F-923C-991D-D95AC22ED089}" dt="2025-01-02T03:59:56.073" v="992" actId="20577"/>
          <ac:spMkLst>
            <pc:docMk/>
            <pc:sldMk cId="1576538896" sldId="298"/>
            <ac:spMk id="9" creationId="{42BDA3A9-176A-111D-47D6-22AB504136E2}"/>
          </ac:spMkLst>
        </pc:spChg>
        <pc:spChg chg="add mod">
          <ac:chgData name="BL J" userId="efc2a150627ff1ba" providerId="Windows Live" clId="Web-{04308A56-208F-923C-991D-D95AC22ED089}" dt="2025-01-02T04:00:48.356" v="1004" actId="20577"/>
          <ac:spMkLst>
            <pc:docMk/>
            <pc:sldMk cId="1576538896" sldId="298"/>
            <ac:spMk id="10" creationId="{2854DDA5-8A51-A7C6-6F53-DA9C78FDCE4F}"/>
          </ac:spMkLst>
        </pc:spChg>
        <pc:spChg chg="add mod">
          <ac:chgData name="BL J" userId="efc2a150627ff1ba" providerId="Windows Live" clId="Web-{04308A56-208F-923C-991D-D95AC22ED089}" dt="2025-01-02T04:04:52.192" v="1061" actId="1076"/>
          <ac:spMkLst>
            <pc:docMk/>
            <pc:sldMk cId="1576538896" sldId="298"/>
            <ac:spMk id="12" creationId="{BD68E8D6-7C30-31DE-E8AF-4B3BB96D664C}"/>
          </ac:spMkLst>
        </pc:spChg>
        <pc:spChg chg="add mod">
          <ac:chgData name="BL J" userId="efc2a150627ff1ba" providerId="Windows Live" clId="Web-{04308A56-208F-923C-991D-D95AC22ED089}" dt="2025-01-02T04:04:32.910" v="1059" actId="20577"/>
          <ac:spMkLst>
            <pc:docMk/>
            <pc:sldMk cId="1576538896" sldId="298"/>
            <ac:spMk id="13" creationId="{2CFF4D9A-2AF1-B0E9-8D6D-AFFB29FD21E1}"/>
          </ac:spMkLst>
        </pc:spChg>
        <pc:spChg chg="del">
          <ac:chgData name="BL J" userId="efc2a150627ff1ba" providerId="Windows Live" clId="Web-{04308A56-208F-923C-991D-D95AC22ED089}" dt="2025-01-02T02:28:22.058" v="912"/>
          <ac:spMkLst>
            <pc:docMk/>
            <pc:sldMk cId="1576538896" sldId="298"/>
            <ac:spMk id="13" creationId="{FC5CC59A-08B7-9B2E-8964-DF3B4C3C9E3A}"/>
          </ac:spMkLst>
        </pc:spChg>
        <pc:spChg chg="add mod">
          <ac:chgData name="BL J" userId="efc2a150627ff1ba" providerId="Windows Live" clId="Web-{04308A56-208F-923C-991D-D95AC22ED089}" dt="2025-01-02T04:03:29.627" v="1034" actId="1076"/>
          <ac:spMkLst>
            <pc:docMk/>
            <pc:sldMk cId="1576538896" sldId="298"/>
            <ac:spMk id="14" creationId="{539AAA54-5DD7-17F8-19A9-EAE255CF83A6}"/>
          </ac:spMkLst>
        </pc:spChg>
        <pc:spChg chg="del">
          <ac:chgData name="BL J" userId="efc2a150627ff1ba" providerId="Windows Live" clId="Web-{04308A56-208F-923C-991D-D95AC22ED089}" dt="2025-01-02T02:28:22.058" v="911"/>
          <ac:spMkLst>
            <pc:docMk/>
            <pc:sldMk cId="1576538896" sldId="298"/>
            <ac:spMk id="15" creationId="{F663B9B3-8683-4DB3-A4C8-C3B86F1CC85C}"/>
          </ac:spMkLst>
        </pc:spChg>
        <pc:spChg chg="add mod">
          <ac:chgData name="BL J" userId="efc2a150627ff1ba" providerId="Windows Live" clId="Web-{04308A56-208F-923C-991D-D95AC22ED089}" dt="2025-01-02T04:08:22.793" v="1097" actId="14100"/>
          <ac:spMkLst>
            <pc:docMk/>
            <pc:sldMk cId="1576538896" sldId="298"/>
            <ac:spMk id="16" creationId="{6CCFA71A-5B95-5623-C7B9-CDF9907D26D6}"/>
          </ac:spMkLst>
        </pc:spChg>
        <pc:spChg chg="add mod">
          <ac:chgData name="BL J" userId="efc2a150627ff1ba" providerId="Windows Live" clId="Web-{04308A56-208F-923C-991D-D95AC22ED089}" dt="2025-01-02T04:07:41.198" v="1092" actId="20577"/>
          <ac:spMkLst>
            <pc:docMk/>
            <pc:sldMk cId="1576538896" sldId="298"/>
            <ac:spMk id="17" creationId="{C032777E-7E0E-5203-B375-8906E1600F78}"/>
          </ac:spMkLst>
        </pc:spChg>
        <pc:picChg chg="add mod">
          <ac:chgData name="BL J" userId="efc2a150627ff1ba" providerId="Windows Live" clId="Web-{04308A56-208F-923C-991D-D95AC22ED089}" dt="2025-01-02T02:28:37.433" v="917" actId="1076"/>
          <ac:picMkLst>
            <pc:docMk/>
            <pc:sldMk cId="1576538896" sldId="298"/>
            <ac:picMk id="3" creationId="{805590E0-F359-0B11-92E8-4CB919B5AEC4}"/>
          </ac:picMkLst>
        </pc:picChg>
        <pc:picChg chg="add mod">
          <ac:chgData name="BL J" userId="efc2a150627ff1ba" providerId="Windows Live" clId="Web-{04308A56-208F-923C-991D-D95AC22ED089}" dt="2025-01-02T02:31:28.439" v="939" actId="1076"/>
          <ac:picMkLst>
            <pc:docMk/>
            <pc:sldMk cId="1576538896" sldId="298"/>
            <ac:picMk id="6" creationId="{FE6A58CD-1FDC-F93B-3F7E-8156420A0419}"/>
          </ac:picMkLst>
        </pc:picChg>
        <pc:picChg chg="del">
          <ac:chgData name="BL J" userId="efc2a150627ff1ba" providerId="Windows Live" clId="Web-{04308A56-208F-923C-991D-D95AC22ED089}" dt="2025-01-02T02:28:22.058" v="914"/>
          <ac:picMkLst>
            <pc:docMk/>
            <pc:sldMk cId="1576538896" sldId="298"/>
            <ac:picMk id="10" creationId="{9685775E-794D-B897-7639-9371D3D153BA}"/>
          </ac:picMkLst>
        </pc:picChg>
        <pc:picChg chg="add mod">
          <ac:chgData name="BL J" userId="efc2a150627ff1ba" providerId="Windows Live" clId="Web-{04308A56-208F-923C-991D-D95AC22ED089}" dt="2025-01-02T04:01:58.686" v="1007" actId="1076"/>
          <ac:picMkLst>
            <pc:docMk/>
            <pc:sldMk cId="1576538896" sldId="298"/>
            <ac:picMk id="11" creationId="{29ED8DBF-2575-227F-90B5-231A87F9B1A2}"/>
          </ac:picMkLst>
        </pc:picChg>
        <pc:picChg chg="del">
          <ac:chgData name="BL J" userId="efc2a150627ff1ba" providerId="Windows Live" clId="Web-{04308A56-208F-923C-991D-D95AC22ED089}" dt="2025-01-02T02:28:22.058" v="913"/>
          <ac:picMkLst>
            <pc:docMk/>
            <pc:sldMk cId="1576538896" sldId="298"/>
            <ac:picMk id="11" creationId="{771D576F-789E-E301-D401-44052EF8CD3E}"/>
          </ac:picMkLst>
        </pc:picChg>
        <pc:picChg chg="add mod">
          <ac:chgData name="BL J" userId="efc2a150627ff1ba" providerId="Windows Live" clId="Web-{04308A56-208F-923C-991D-D95AC22ED089}" dt="2025-01-02T04:07:57.448" v="1095" actId="1076"/>
          <ac:picMkLst>
            <pc:docMk/>
            <pc:sldMk cId="1576538896" sldId="298"/>
            <ac:picMk id="15" creationId="{C9ACB924-7B76-4EC0-8A17-CD86C0587D11}"/>
          </ac:picMkLst>
        </pc:picChg>
      </pc:sldChg>
      <pc:sldChg chg="modSp add del ord replId">
        <pc:chgData name="BL J" userId="efc2a150627ff1ba" providerId="Windows Live" clId="Web-{04308A56-208F-923C-991D-D95AC22ED089}" dt="2025-01-02T07:28:51.734" v="1749"/>
        <pc:sldMkLst>
          <pc:docMk/>
          <pc:sldMk cId="358083902" sldId="299"/>
        </pc:sldMkLst>
        <pc:spChg chg="mod">
          <ac:chgData name="BL J" userId="efc2a150627ff1ba" providerId="Windows Live" clId="Web-{04308A56-208F-923C-991D-D95AC22ED089}" dt="2025-01-02T04:26:55.095" v="1382" actId="20577"/>
          <ac:spMkLst>
            <pc:docMk/>
            <pc:sldMk cId="358083902" sldId="299"/>
            <ac:spMk id="2" creationId="{56A7F891-6F50-0A10-233A-A6CB473706F8}"/>
          </ac:spMkLst>
        </pc:spChg>
      </pc:sldChg>
      <pc:sldChg chg="modSp add ord replId">
        <pc:chgData name="BL J" userId="efc2a150627ff1ba" providerId="Windows Live" clId="Web-{04308A56-208F-923C-991D-D95AC22ED089}" dt="2025-01-02T05:56:49.217" v="1392" actId="20577"/>
        <pc:sldMkLst>
          <pc:docMk/>
          <pc:sldMk cId="125195987" sldId="300"/>
        </pc:sldMkLst>
        <pc:spChg chg="mod">
          <ac:chgData name="BL J" userId="efc2a150627ff1ba" providerId="Windows Live" clId="Web-{04308A56-208F-923C-991D-D95AC22ED089}" dt="2025-01-02T04:18:48.157" v="1179" actId="20577"/>
          <ac:spMkLst>
            <pc:docMk/>
            <pc:sldMk cId="125195987" sldId="300"/>
            <ac:spMk id="2" creationId="{F06194ED-1169-6D1B-5E14-F96153B24467}"/>
          </ac:spMkLst>
        </pc:spChg>
        <pc:spChg chg="mod">
          <ac:chgData name="BL J" userId="efc2a150627ff1ba" providerId="Windows Live" clId="Web-{04308A56-208F-923C-991D-D95AC22ED089}" dt="2025-01-02T05:56:49.217" v="1392" actId="20577"/>
          <ac:spMkLst>
            <pc:docMk/>
            <pc:sldMk cId="125195987" sldId="300"/>
            <ac:spMk id="3" creationId="{F76CEBFE-A311-6A00-3245-E3CB15F92D77}"/>
          </ac:spMkLst>
        </pc:spChg>
      </pc:sldChg>
      <pc:sldChg chg="addSp delSp modSp add del replId">
        <pc:chgData name="BL J" userId="efc2a150627ff1ba" providerId="Windows Live" clId="Web-{04308A56-208F-923C-991D-D95AC22ED089}" dt="2025-01-02T04:18:25.016" v="1169"/>
        <pc:sldMkLst>
          <pc:docMk/>
          <pc:sldMk cId="2440103220" sldId="300"/>
        </pc:sldMkLst>
        <pc:spChg chg="mod">
          <ac:chgData name="BL J" userId="efc2a150627ff1ba" providerId="Windows Live" clId="Web-{04308A56-208F-923C-991D-D95AC22ED089}" dt="2025-01-02T04:15:19.056" v="1138" actId="20577"/>
          <ac:spMkLst>
            <pc:docMk/>
            <pc:sldMk cId="2440103220" sldId="300"/>
            <ac:spMk id="2" creationId="{969DD965-51B0-FAEC-EA24-343596F76B1A}"/>
          </ac:spMkLst>
        </pc:spChg>
        <pc:spChg chg="del">
          <ac:chgData name="BL J" userId="efc2a150627ff1ba" providerId="Windows Live" clId="Web-{04308A56-208F-923C-991D-D95AC22ED089}" dt="2025-01-02T04:13:44.038" v="1116"/>
          <ac:spMkLst>
            <pc:docMk/>
            <pc:sldMk cId="2440103220" sldId="300"/>
            <ac:spMk id="4" creationId="{0B2B9445-7EE8-ED3F-7490-89C3BB2F01C5}"/>
          </ac:spMkLst>
        </pc:spChg>
        <pc:spChg chg="del">
          <ac:chgData name="BL J" userId="efc2a150627ff1ba" providerId="Windows Live" clId="Web-{04308A56-208F-923C-991D-D95AC22ED089}" dt="2025-01-02T04:13:44.038" v="1113"/>
          <ac:spMkLst>
            <pc:docMk/>
            <pc:sldMk cId="2440103220" sldId="300"/>
            <ac:spMk id="7" creationId="{220926E9-384F-30EF-30D0-2ADE2458B62A}"/>
          </ac:spMkLst>
        </pc:spChg>
        <pc:spChg chg="del">
          <ac:chgData name="BL J" userId="efc2a150627ff1ba" providerId="Windows Live" clId="Web-{04308A56-208F-923C-991D-D95AC22ED089}" dt="2025-01-02T04:13:49.022" v="1120"/>
          <ac:spMkLst>
            <pc:docMk/>
            <pc:sldMk cId="2440103220" sldId="300"/>
            <ac:spMk id="8" creationId="{81334089-9B59-32A3-EF7F-E80854A15297}"/>
          </ac:spMkLst>
        </pc:spChg>
        <pc:spChg chg="del">
          <ac:chgData name="BL J" userId="efc2a150627ff1ba" providerId="Windows Live" clId="Web-{04308A56-208F-923C-991D-D95AC22ED089}" dt="2025-01-02T04:13:44.038" v="1114"/>
          <ac:spMkLst>
            <pc:docMk/>
            <pc:sldMk cId="2440103220" sldId="300"/>
            <ac:spMk id="9" creationId="{42BDA3A9-176A-111D-47D6-22AB504136E2}"/>
          </ac:spMkLst>
        </pc:spChg>
        <pc:spChg chg="del">
          <ac:chgData name="BL J" userId="efc2a150627ff1ba" providerId="Windows Live" clId="Web-{04308A56-208F-923C-991D-D95AC22ED089}" dt="2025-01-02T04:13:44.038" v="1112"/>
          <ac:spMkLst>
            <pc:docMk/>
            <pc:sldMk cId="2440103220" sldId="300"/>
            <ac:spMk id="10" creationId="{2854DDA5-8A51-A7C6-6F53-DA9C78FDCE4F}"/>
          </ac:spMkLst>
        </pc:spChg>
        <pc:spChg chg="del">
          <ac:chgData name="BL J" userId="efc2a150627ff1ba" providerId="Windows Live" clId="Web-{04308A56-208F-923C-991D-D95AC22ED089}" dt="2025-01-02T04:13:44.038" v="1110"/>
          <ac:spMkLst>
            <pc:docMk/>
            <pc:sldMk cId="2440103220" sldId="300"/>
            <ac:spMk id="12" creationId="{BD68E8D6-7C30-31DE-E8AF-4B3BB96D664C}"/>
          </ac:spMkLst>
        </pc:spChg>
        <pc:spChg chg="del">
          <ac:chgData name="BL J" userId="efc2a150627ff1ba" providerId="Windows Live" clId="Web-{04308A56-208F-923C-991D-D95AC22ED089}" dt="2025-01-02T04:13:44.038" v="1109"/>
          <ac:spMkLst>
            <pc:docMk/>
            <pc:sldMk cId="2440103220" sldId="300"/>
            <ac:spMk id="13" creationId="{2CFF4D9A-2AF1-B0E9-8D6D-AFFB29FD21E1}"/>
          </ac:spMkLst>
        </pc:spChg>
        <pc:spChg chg="del">
          <ac:chgData name="BL J" userId="efc2a150627ff1ba" providerId="Windows Live" clId="Web-{04308A56-208F-923C-991D-D95AC22ED089}" dt="2025-01-02T04:13:49.022" v="1119"/>
          <ac:spMkLst>
            <pc:docMk/>
            <pc:sldMk cId="2440103220" sldId="300"/>
            <ac:spMk id="14" creationId="{539AAA54-5DD7-17F8-19A9-EAE255CF83A6}"/>
          </ac:spMkLst>
        </pc:spChg>
        <pc:spChg chg="del">
          <ac:chgData name="BL J" userId="efc2a150627ff1ba" providerId="Windows Live" clId="Web-{04308A56-208F-923C-991D-D95AC22ED089}" dt="2025-01-02T04:13:49.022" v="1118"/>
          <ac:spMkLst>
            <pc:docMk/>
            <pc:sldMk cId="2440103220" sldId="300"/>
            <ac:spMk id="16" creationId="{6CCFA71A-5B95-5623-C7B9-CDF9907D26D6}"/>
          </ac:spMkLst>
        </pc:spChg>
        <pc:spChg chg="del">
          <ac:chgData name="BL J" userId="efc2a150627ff1ba" providerId="Windows Live" clId="Web-{04308A56-208F-923C-991D-D95AC22ED089}" dt="2025-01-02T04:13:44.038" v="1107"/>
          <ac:spMkLst>
            <pc:docMk/>
            <pc:sldMk cId="2440103220" sldId="300"/>
            <ac:spMk id="17" creationId="{C032777E-7E0E-5203-B375-8906E1600F78}"/>
          </ac:spMkLst>
        </pc:spChg>
        <pc:spChg chg="add del mod">
          <ac:chgData name="BL J" userId="efc2a150627ff1ba" providerId="Windows Live" clId="Web-{04308A56-208F-923C-991D-D95AC22ED089}" dt="2025-01-02T04:16:21.887" v="1148"/>
          <ac:spMkLst>
            <pc:docMk/>
            <pc:sldMk cId="2440103220" sldId="300"/>
            <ac:spMk id="18" creationId="{49A0D765-5DAC-E5C9-73AA-6C4A152C76F7}"/>
          </ac:spMkLst>
        </pc:spChg>
        <pc:picChg chg="del">
          <ac:chgData name="BL J" userId="efc2a150627ff1ba" providerId="Windows Live" clId="Web-{04308A56-208F-923C-991D-D95AC22ED089}" dt="2025-01-02T04:13:44.038" v="1117"/>
          <ac:picMkLst>
            <pc:docMk/>
            <pc:sldMk cId="2440103220" sldId="300"/>
            <ac:picMk id="3" creationId="{805590E0-F359-0B11-92E8-4CB919B5AEC4}"/>
          </ac:picMkLst>
        </pc:picChg>
        <pc:picChg chg="del">
          <ac:chgData name="BL J" userId="efc2a150627ff1ba" providerId="Windows Live" clId="Web-{04308A56-208F-923C-991D-D95AC22ED089}" dt="2025-01-02T04:16:32.887" v="1150"/>
          <ac:picMkLst>
            <pc:docMk/>
            <pc:sldMk cId="2440103220" sldId="300"/>
            <ac:picMk id="5" creationId="{A59061BE-2E47-1792-3A89-603E1DD7D64F}"/>
          </ac:picMkLst>
        </pc:picChg>
        <pc:picChg chg="del">
          <ac:chgData name="BL J" userId="efc2a150627ff1ba" providerId="Windows Live" clId="Web-{04308A56-208F-923C-991D-D95AC22ED089}" dt="2025-01-02T04:13:44.038" v="1115"/>
          <ac:picMkLst>
            <pc:docMk/>
            <pc:sldMk cId="2440103220" sldId="300"/>
            <ac:picMk id="6" creationId="{FE6A58CD-1FDC-F93B-3F7E-8156420A0419}"/>
          </ac:picMkLst>
        </pc:picChg>
        <pc:picChg chg="del">
          <ac:chgData name="BL J" userId="efc2a150627ff1ba" providerId="Windows Live" clId="Web-{04308A56-208F-923C-991D-D95AC22ED089}" dt="2025-01-02T04:13:44.038" v="1111"/>
          <ac:picMkLst>
            <pc:docMk/>
            <pc:sldMk cId="2440103220" sldId="300"/>
            <ac:picMk id="11" creationId="{29ED8DBF-2575-227F-90B5-231A87F9B1A2}"/>
          </ac:picMkLst>
        </pc:picChg>
        <pc:picChg chg="del">
          <ac:chgData name="BL J" userId="efc2a150627ff1ba" providerId="Windows Live" clId="Web-{04308A56-208F-923C-991D-D95AC22ED089}" dt="2025-01-02T04:13:44.038" v="1108"/>
          <ac:picMkLst>
            <pc:docMk/>
            <pc:sldMk cId="2440103220" sldId="300"/>
            <ac:picMk id="15" creationId="{C9ACB924-7B76-4EC0-8A17-CD86C0587D11}"/>
          </ac:picMkLst>
        </pc:picChg>
      </pc:sldChg>
      <pc:sldChg chg="addSp delSp modSp new del mod setBg">
        <pc:chgData name="BL J" userId="efc2a150627ff1ba" providerId="Windows Live" clId="Web-{04308A56-208F-923C-991D-D95AC22ED089}" dt="2025-01-02T04:18:26.828" v="1170"/>
        <pc:sldMkLst>
          <pc:docMk/>
          <pc:sldMk cId="430961014" sldId="301"/>
        </pc:sldMkLst>
        <pc:spChg chg="mod">
          <ac:chgData name="BL J" userId="efc2a150627ff1ba" providerId="Windows Live" clId="Web-{04308A56-208F-923C-991D-D95AC22ED089}" dt="2025-01-02T04:17:17.451" v="1164" actId="20577"/>
          <ac:spMkLst>
            <pc:docMk/>
            <pc:sldMk cId="430961014" sldId="301"/>
            <ac:spMk id="2" creationId="{867827D0-9B0E-35F1-085D-3FAA4EC79FDB}"/>
          </ac:spMkLst>
        </pc:spChg>
        <pc:spChg chg="del">
          <ac:chgData name="BL J" userId="efc2a150627ff1ba" providerId="Windows Live" clId="Web-{04308A56-208F-923C-991D-D95AC22ED089}" dt="2025-01-02T04:16:36.012" v="1151"/>
          <ac:spMkLst>
            <pc:docMk/>
            <pc:sldMk cId="430961014" sldId="301"/>
            <ac:spMk id="3" creationId="{0D59F665-B5AF-2DA8-9246-27DF7D8C19B9}"/>
          </ac:spMkLst>
        </pc:spChg>
        <pc:picChg chg="add mod ord">
          <ac:chgData name="BL J" userId="efc2a150627ff1ba" providerId="Windows Live" clId="Web-{04308A56-208F-923C-991D-D95AC22ED089}" dt="2025-01-02T04:16:43.075" v="1152" actId="1076"/>
          <ac:picMkLst>
            <pc:docMk/>
            <pc:sldMk cId="430961014" sldId="301"/>
            <ac:picMk id="4" creationId="{D7D8FF5E-4426-F875-224F-C0E280E33C6D}"/>
          </ac:picMkLst>
        </pc:picChg>
        <pc:picChg chg="add del mod">
          <ac:chgData name="BL J" userId="efc2a150627ff1ba" providerId="Windows Live" clId="Web-{04308A56-208F-923C-991D-D95AC22ED089}" dt="2025-01-02T04:17:40.186" v="1166"/>
          <ac:picMkLst>
            <pc:docMk/>
            <pc:sldMk cId="430961014" sldId="301"/>
            <ac:picMk id="5" creationId="{F22C2A83-C72C-FABA-18FF-BED6886EBFFD}"/>
          </ac:picMkLst>
        </pc:picChg>
        <pc:picChg chg="add del mod">
          <ac:chgData name="BL J" userId="efc2a150627ff1ba" providerId="Windows Live" clId="Web-{04308A56-208F-923C-991D-D95AC22ED089}" dt="2025-01-02T04:18:21.781" v="1168"/>
          <ac:picMkLst>
            <pc:docMk/>
            <pc:sldMk cId="430961014" sldId="301"/>
            <ac:picMk id="6" creationId="{4CCF3D19-2DF2-655D-AA37-CA03E1F6D7E2}"/>
          </ac:picMkLst>
        </pc:picChg>
      </pc:sldChg>
      <pc:sldChg chg="modSp add replId">
        <pc:chgData name="BL J" userId="efc2a150627ff1ba" providerId="Windows Live" clId="Web-{04308A56-208F-923C-991D-D95AC22ED089}" dt="2025-01-02T08:18:32.126" v="1789" actId="20577"/>
        <pc:sldMkLst>
          <pc:docMk/>
          <pc:sldMk cId="1987061711" sldId="301"/>
        </pc:sldMkLst>
        <pc:spChg chg="mod">
          <ac:chgData name="BL J" userId="efc2a150627ff1ba" providerId="Windows Live" clId="Web-{04308A56-208F-923C-991D-D95AC22ED089}" dt="2025-01-02T08:18:32.126" v="1789" actId="20577"/>
          <ac:spMkLst>
            <pc:docMk/>
            <pc:sldMk cId="1987061711" sldId="301"/>
            <ac:spMk id="3" creationId="{8C63F410-E958-BDDB-EBCF-B72C272497AE}"/>
          </ac:spMkLst>
        </pc:spChg>
      </pc:sldChg>
      <pc:sldChg chg="modSp add replId">
        <pc:chgData name="BL J" userId="efc2a150627ff1ba" providerId="Windows Live" clId="Web-{04308A56-208F-923C-991D-D95AC22ED089}" dt="2025-01-02T06:45:48.857" v="1468" actId="20577"/>
        <pc:sldMkLst>
          <pc:docMk/>
          <pc:sldMk cId="1238037537" sldId="302"/>
        </pc:sldMkLst>
        <pc:spChg chg="mod">
          <ac:chgData name="BL J" userId="efc2a150627ff1ba" providerId="Windows Live" clId="Web-{04308A56-208F-923C-991D-D95AC22ED089}" dt="2025-01-02T06:45:48.857" v="1468" actId="20577"/>
          <ac:spMkLst>
            <pc:docMk/>
            <pc:sldMk cId="1238037537" sldId="302"/>
            <ac:spMk id="2" creationId="{969DD965-51B0-FAEC-EA24-343596F76B1A}"/>
          </ac:spMkLst>
        </pc:spChg>
      </pc:sldChg>
      <pc:sldChg chg="addSp delSp modSp add replId">
        <pc:chgData name="BL J" userId="efc2a150627ff1ba" providerId="Windows Live" clId="Web-{04308A56-208F-923C-991D-D95AC22ED089}" dt="2025-01-02T06:56:08.455" v="1541" actId="20577"/>
        <pc:sldMkLst>
          <pc:docMk/>
          <pc:sldMk cId="3430388565" sldId="303"/>
        </pc:sldMkLst>
        <pc:spChg chg="del">
          <ac:chgData name="BL J" userId="efc2a150627ff1ba" providerId="Windows Live" clId="Web-{04308A56-208F-923C-991D-D95AC22ED089}" dt="2025-01-02T06:51:18.415" v="1484"/>
          <ac:spMkLst>
            <pc:docMk/>
            <pc:sldMk cId="3430388565" sldId="303"/>
            <ac:spMk id="9" creationId="{AB3EB119-3E6B-304A-852E-6F1A46AB049C}"/>
          </ac:spMkLst>
        </pc:spChg>
        <pc:spChg chg="add mod">
          <ac:chgData name="BL J" userId="efc2a150627ff1ba" providerId="Windows Live" clId="Web-{04308A56-208F-923C-991D-D95AC22ED089}" dt="2025-01-02T06:53:11.512" v="1497" actId="1076"/>
          <ac:spMkLst>
            <pc:docMk/>
            <pc:sldMk cId="3430388565" sldId="303"/>
            <ac:spMk id="12" creationId="{287C1C76-13DE-6261-D5BC-7902E741BE8F}"/>
          </ac:spMkLst>
        </pc:spChg>
        <pc:spChg chg="add mod">
          <ac:chgData name="BL J" userId="efc2a150627ff1ba" providerId="Windows Live" clId="Web-{04308A56-208F-923C-991D-D95AC22ED089}" dt="2025-01-02T06:53:26.950" v="1502" actId="1076"/>
          <ac:spMkLst>
            <pc:docMk/>
            <pc:sldMk cId="3430388565" sldId="303"/>
            <ac:spMk id="13" creationId="{E1BFB692-36B6-114F-152E-8322B66E12A8}"/>
          </ac:spMkLst>
        </pc:spChg>
        <pc:spChg chg="add mod">
          <ac:chgData name="BL J" userId="efc2a150627ff1ba" providerId="Windows Live" clId="Web-{04308A56-208F-923C-991D-D95AC22ED089}" dt="2025-01-02T06:56:08.455" v="1541" actId="20577"/>
          <ac:spMkLst>
            <pc:docMk/>
            <pc:sldMk cId="3430388565" sldId="303"/>
            <ac:spMk id="14" creationId="{6A69B9A6-0AAB-F771-1AAC-0C1932DB2D50}"/>
          </ac:spMkLst>
        </pc:spChg>
        <pc:picChg chg="del">
          <ac:chgData name="BL J" userId="efc2a150627ff1ba" providerId="Windows Live" clId="Web-{04308A56-208F-923C-991D-D95AC22ED089}" dt="2025-01-02T06:51:18.415" v="1487"/>
          <ac:picMkLst>
            <pc:docMk/>
            <pc:sldMk cId="3430388565" sldId="303"/>
            <ac:picMk id="3" creationId="{AF3AAB88-7E10-F986-4DC3-637D49765539}"/>
          </ac:picMkLst>
        </pc:picChg>
        <pc:picChg chg="del">
          <ac:chgData name="BL J" userId="efc2a150627ff1ba" providerId="Windows Live" clId="Web-{04308A56-208F-923C-991D-D95AC22ED089}" dt="2025-01-02T06:51:18.415" v="1486"/>
          <ac:picMkLst>
            <pc:docMk/>
            <pc:sldMk cId="3430388565" sldId="303"/>
            <ac:picMk id="4" creationId="{8BF26488-3D1D-B750-E9EF-953784D4BAEB}"/>
          </ac:picMkLst>
        </pc:picChg>
        <pc:picChg chg="del">
          <ac:chgData name="BL J" userId="efc2a150627ff1ba" providerId="Windows Live" clId="Web-{04308A56-208F-923C-991D-D95AC22ED089}" dt="2025-01-02T06:51:18.415" v="1485"/>
          <ac:picMkLst>
            <pc:docMk/>
            <pc:sldMk cId="3430388565" sldId="303"/>
            <ac:picMk id="6" creationId="{310B0C06-4F85-DF47-AC4F-088BA9AF2F65}"/>
          </ac:picMkLst>
        </pc:picChg>
        <pc:picChg chg="add mod">
          <ac:chgData name="BL J" userId="efc2a150627ff1ba" providerId="Windows Live" clId="Web-{04308A56-208F-923C-991D-D95AC22ED089}" dt="2025-01-02T06:52:23.979" v="1489" actId="1076"/>
          <ac:picMkLst>
            <pc:docMk/>
            <pc:sldMk cId="3430388565" sldId="303"/>
            <ac:picMk id="7" creationId="{7C51D9AB-3DD7-3A87-9B4B-E550F212EBEB}"/>
          </ac:picMkLst>
        </pc:picChg>
        <pc:picChg chg="add mod">
          <ac:chgData name="BL J" userId="efc2a150627ff1ba" providerId="Windows Live" clId="Web-{04308A56-208F-923C-991D-D95AC22ED089}" dt="2025-01-02T06:53:14.934" v="1498" actId="1076"/>
          <ac:picMkLst>
            <pc:docMk/>
            <pc:sldMk cId="3430388565" sldId="303"/>
            <ac:picMk id="8" creationId="{0805C102-D546-B9E7-25CC-4476FDC67245}"/>
          </ac:picMkLst>
        </pc:picChg>
        <pc:picChg chg="add mod">
          <ac:chgData name="BL J" userId="efc2a150627ff1ba" providerId="Windows Live" clId="Web-{04308A56-208F-923C-991D-D95AC22ED089}" dt="2025-01-02T06:52:55.136" v="1495" actId="1076"/>
          <ac:picMkLst>
            <pc:docMk/>
            <pc:sldMk cId="3430388565" sldId="303"/>
            <ac:picMk id="10" creationId="{D5BD1BB5-EDC1-443B-9592-91AEEF0E880C}"/>
          </ac:picMkLst>
        </pc:picChg>
      </pc:sldChg>
      <pc:sldChg chg="addSp delSp modSp add">
        <pc:chgData name="BL J" userId="efc2a150627ff1ba" providerId="Windows Live" clId="Web-{04308A56-208F-923C-991D-D95AC22ED089}" dt="2025-01-02T07:00:52.182" v="1596" actId="20577"/>
        <pc:sldMkLst>
          <pc:docMk/>
          <pc:sldMk cId="2459215313" sldId="304"/>
        </pc:sldMkLst>
        <pc:spChg chg="del">
          <ac:chgData name="BL J" userId="efc2a150627ff1ba" providerId="Windows Live" clId="Web-{04308A56-208F-923C-991D-D95AC22ED089}" dt="2025-01-02T06:56:36.721" v="1544"/>
          <ac:spMkLst>
            <pc:docMk/>
            <pc:sldMk cId="2459215313" sldId="304"/>
            <ac:spMk id="12" creationId="{287C1C76-13DE-6261-D5BC-7902E741BE8F}"/>
          </ac:spMkLst>
        </pc:spChg>
        <pc:spChg chg="del">
          <ac:chgData name="BL J" userId="efc2a150627ff1ba" providerId="Windows Live" clId="Web-{04308A56-208F-923C-991D-D95AC22ED089}" dt="2025-01-02T06:56:36.721" v="1543"/>
          <ac:spMkLst>
            <pc:docMk/>
            <pc:sldMk cId="2459215313" sldId="304"/>
            <ac:spMk id="13" creationId="{E1BFB692-36B6-114F-152E-8322B66E12A8}"/>
          </ac:spMkLst>
        </pc:spChg>
        <pc:spChg chg="del mod">
          <ac:chgData name="BL J" userId="efc2a150627ff1ba" providerId="Windows Live" clId="Web-{04308A56-208F-923C-991D-D95AC22ED089}" dt="2025-01-02T06:56:38.628" v="1549"/>
          <ac:spMkLst>
            <pc:docMk/>
            <pc:sldMk cId="2459215313" sldId="304"/>
            <ac:spMk id="14" creationId="{6A69B9A6-0AAB-F771-1AAC-0C1932DB2D50}"/>
          </ac:spMkLst>
        </pc:spChg>
        <pc:spChg chg="add mod">
          <ac:chgData name="BL J" userId="efc2a150627ff1ba" providerId="Windows Live" clId="Web-{04308A56-208F-923C-991D-D95AC22ED089}" dt="2025-01-02T06:59:21.289" v="1571" actId="20577"/>
          <ac:spMkLst>
            <pc:docMk/>
            <pc:sldMk cId="2459215313" sldId="304"/>
            <ac:spMk id="16" creationId="{0EDD7B84-B0E2-E7B5-9AFA-9D1B01B4B20C}"/>
          </ac:spMkLst>
        </pc:spChg>
        <pc:spChg chg="add mod">
          <ac:chgData name="BL J" userId="efc2a150627ff1ba" providerId="Windows Live" clId="Web-{04308A56-208F-923C-991D-D95AC22ED089}" dt="2025-01-02T07:00:52.182" v="1596" actId="20577"/>
          <ac:spMkLst>
            <pc:docMk/>
            <pc:sldMk cId="2459215313" sldId="304"/>
            <ac:spMk id="18" creationId="{B5293A9F-5E08-27A9-8226-981A8EA94A3F}"/>
          </ac:spMkLst>
        </pc:spChg>
        <pc:picChg chg="add del mod">
          <ac:chgData name="BL J" userId="efc2a150627ff1ba" providerId="Windows Live" clId="Web-{04308A56-208F-923C-991D-D95AC22ED089}" dt="2025-01-02T06:57:25.020" v="1554"/>
          <ac:picMkLst>
            <pc:docMk/>
            <pc:sldMk cId="2459215313" sldId="304"/>
            <ac:picMk id="3" creationId="{57399102-68B7-94EE-9AA2-2EBF0889D0FC}"/>
          </ac:picMkLst>
        </pc:picChg>
        <pc:picChg chg="add mod">
          <ac:chgData name="BL J" userId="efc2a150627ff1ba" providerId="Windows Live" clId="Web-{04308A56-208F-923C-991D-D95AC22ED089}" dt="2025-01-02T06:57:28.676" v="1555" actId="1076"/>
          <ac:picMkLst>
            <pc:docMk/>
            <pc:sldMk cId="2459215313" sldId="304"/>
            <ac:picMk id="4" creationId="{6C7A638D-9D9C-4D91-FB3E-C01308BDEEC0}"/>
          </ac:picMkLst>
        </pc:picChg>
        <pc:picChg chg="add del mod">
          <ac:chgData name="BL J" userId="efc2a150627ff1ba" providerId="Windows Live" clId="Web-{04308A56-208F-923C-991D-D95AC22ED089}" dt="2025-01-02T06:57:36.161" v="1557"/>
          <ac:picMkLst>
            <pc:docMk/>
            <pc:sldMk cId="2459215313" sldId="304"/>
            <ac:picMk id="6" creationId="{65990C46-1946-9466-9CE6-8403A4494211}"/>
          </ac:picMkLst>
        </pc:picChg>
        <pc:picChg chg="del">
          <ac:chgData name="BL J" userId="efc2a150627ff1ba" providerId="Windows Live" clId="Web-{04308A56-208F-923C-991D-D95AC22ED089}" dt="2025-01-02T06:56:36.721" v="1547"/>
          <ac:picMkLst>
            <pc:docMk/>
            <pc:sldMk cId="2459215313" sldId="304"/>
            <ac:picMk id="7" creationId="{7C51D9AB-3DD7-3A87-9B4B-E550F212EBEB}"/>
          </ac:picMkLst>
        </pc:picChg>
        <pc:picChg chg="del">
          <ac:chgData name="BL J" userId="efc2a150627ff1ba" providerId="Windows Live" clId="Web-{04308A56-208F-923C-991D-D95AC22ED089}" dt="2025-01-02T06:56:36.721" v="1546"/>
          <ac:picMkLst>
            <pc:docMk/>
            <pc:sldMk cId="2459215313" sldId="304"/>
            <ac:picMk id="8" creationId="{0805C102-D546-B9E7-25CC-4476FDC67245}"/>
          </ac:picMkLst>
        </pc:picChg>
        <pc:picChg chg="add del mod">
          <ac:chgData name="BL J" userId="efc2a150627ff1ba" providerId="Windows Live" clId="Web-{04308A56-208F-923C-991D-D95AC22ED089}" dt="2025-01-02T06:57:43.270" v="1559"/>
          <ac:picMkLst>
            <pc:docMk/>
            <pc:sldMk cId="2459215313" sldId="304"/>
            <ac:picMk id="9" creationId="{EA22F23E-3F3E-030D-1E0B-7F111D5A86BB}"/>
          </ac:picMkLst>
        </pc:picChg>
        <pc:picChg chg="del">
          <ac:chgData name="BL J" userId="efc2a150627ff1ba" providerId="Windows Live" clId="Web-{04308A56-208F-923C-991D-D95AC22ED089}" dt="2025-01-02T06:56:36.721" v="1545"/>
          <ac:picMkLst>
            <pc:docMk/>
            <pc:sldMk cId="2459215313" sldId="304"/>
            <ac:picMk id="10" creationId="{D5BD1BB5-EDC1-443B-9592-91AEEF0E880C}"/>
          </ac:picMkLst>
        </pc:picChg>
        <pc:picChg chg="add mod">
          <ac:chgData name="BL J" userId="efc2a150627ff1ba" providerId="Windows Live" clId="Web-{04308A56-208F-923C-991D-D95AC22ED089}" dt="2025-01-02T06:58:16.162" v="1561" actId="1076"/>
          <ac:picMkLst>
            <pc:docMk/>
            <pc:sldMk cId="2459215313" sldId="304"/>
            <ac:picMk id="11" creationId="{7CFA9DDF-B07F-E670-7534-3153E4B382A4}"/>
          </ac:picMkLst>
        </pc:picChg>
      </pc:sldChg>
      <pc:sldChg chg="addSp delSp modSp add replId">
        <pc:chgData name="BL J" userId="efc2a150627ff1ba" providerId="Windows Live" clId="Web-{04308A56-208F-923C-991D-D95AC22ED089}" dt="2025-01-02T07:04:01.360" v="1646" actId="1076"/>
        <pc:sldMkLst>
          <pc:docMk/>
          <pc:sldMk cId="3680906423" sldId="305"/>
        </pc:sldMkLst>
        <pc:spChg chg="add mod">
          <ac:chgData name="BL J" userId="efc2a150627ff1ba" providerId="Windows Live" clId="Web-{04308A56-208F-923C-991D-D95AC22ED089}" dt="2025-01-02T07:02:21.919" v="1619" actId="20577"/>
          <ac:spMkLst>
            <pc:docMk/>
            <pc:sldMk cId="3680906423" sldId="305"/>
            <ac:spMk id="8" creationId="{747E6BA1-F6CE-AE89-8436-D329993A4E50}"/>
          </ac:spMkLst>
        </pc:spChg>
        <pc:spChg chg="add mod">
          <ac:chgData name="BL J" userId="efc2a150627ff1ba" providerId="Windows Live" clId="Web-{04308A56-208F-923C-991D-D95AC22ED089}" dt="2025-01-02T07:03:15.671" v="1636" actId="20577"/>
          <ac:spMkLst>
            <pc:docMk/>
            <pc:sldMk cId="3680906423" sldId="305"/>
            <ac:spMk id="13" creationId="{26AEC8ED-BE3D-1A1F-E0AC-476E0B1B94A0}"/>
          </ac:spMkLst>
        </pc:spChg>
        <pc:spChg chg="del">
          <ac:chgData name="BL J" userId="efc2a150627ff1ba" providerId="Windows Live" clId="Web-{04308A56-208F-923C-991D-D95AC22ED089}" dt="2025-01-02T07:01:07.323" v="1599"/>
          <ac:spMkLst>
            <pc:docMk/>
            <pc:sldMk cId="3680906423" sldId="305"/>
            <ac:spMk id="16" creationId="{0EDD7B84-B0E2-E7B5-9AFA-9D1B01B4B20C}"/>
          </ac:spMkLst>
        </pc:spChg>
        <pc:spChg chg="del">
          <ac:chgData name="BL J" userId="efc2a150627ff1ba" providerId="Windows Live" clId="Web-{04308A56-208F-923C-991D-D95AC22ED089}" dt="2025-01-02T07:01:07.323" v="1598"/>
          <ac:spMkLst>
            <pc:docMk/>
            <pc:sldMk cId="3680906423" sldId="305"/>
            <ac:spMk id="18" creationId="{B5293A9F-5E08-27A9-8226-981A8EA94A3F}"/>
          </ac:spMkLst>
        </pc:spChg>
        <pc:picChg chg="add mod">
          <ac:chgData name="BL J" userId="efc2a150627ff1ba" providerId="Windows Live" clId="Web-{04308A56-208F-923C-991D-D95AC22ED089}" dt="2025-01-02T07:01:43.309" v="1606" actId="1076"/>
          <ac:picMkLst>
            <pc:docMk/>
            <pc:sldMk cId="3680906423" sldId="305"/>
            <ac:picMk id="3" creationId="{EC16B254-CFF5-0D61-67B0-3FB3803C9A4B}"/>
          </ac:picMkLst>
        </pc:picChg>
        <pc:picChg chg="del">
          <ac:chgData name="BL J" userId="efc2a150627ff1ba" providerId="Windows Live" clId="Web-{04308A56-208F-923C-991D-D95AC22ED089}" dt="2025-01-02T07:01:07.323" v="1601"/>
          <ac:picMkLst>
            <pc:docMk/>
            <pc:sldMk cId="3680906423" sldId="305"/>
            <ac:picMk id="4" creationId="{6C7A638D-9D9C-4D91-FB3E-C01308BDEEC0}"/>
          </ac:picMkLst>
        </pc:picChg>
        <pc:picChg chg="add del mod">
          <ac:chgData name="BL J" userId="efc2a150627ff1ba" providerId="Windows Live" clId="Web-{04308A56-208F-923C-991D-D95AC22ED089}" dt="2025-01-02T07:01:38.840" v="1605"/>
          <ac:picMkLst>
            <pc:docMk/>
            <pc:sldMk cId="3680906423" sldId="305"/>
            <ac:picMk id="6" creationId="{6FE44DAE-9F74-7235-1678-F5DA07587763}"/>
          </ac:picMkLst>
        </pc:picChg>
        <pc:picChg chg="add del mod">
          <ac:chgData name="BL J" userId="efc2a150627ff1ba" providerId="Windows Live" clId="Web-{04308A56-208F-923C-991D-D95AC22ED089}" dt="2025-01-02T07:02:23.779" v="1621"/>
          <ac:picMkLst>
            <pc:docMk/>
            <pc:sldMk cId="3680906423" sldId="305"/>
            <ac:picMk id="9" creationId="{BC9D7ED8-0D39-A09D-5DC7-A5D819BDD1BA}"/>
          </ac:picMkLst>
        </pc:picChg>
        <pc:picChg chg="add mod">
          <ac:chgData name="BL J" userId="efc2a150627ff1ba" providerId="Windows Live" clId="Web-{04308A56-208F-923C-991D-D95AC22ED089}" dt="2025-01-02T07:02:39.373" v="1623" actId="1076"/>
          <ac:picMkLst>
            <pc:docMk/>
            <pc:sldMk cId="3680906423" sldId="305"/>
            <ac:picMk id="10" creationId="{CE5D91F6-CBD5-1D44-F43C-4FF452649F9E}"/>
          </ac:picMkLst>
        </pc:picChg>
        <pc:picChg chg="del">
          <ac:chgData name="BL J" userId="efc2a150627ff1ba" providerId="Windows Live" clId="Web-{04308A56-208F-923C-991D-D95AC22ED089}" dt="2025-01-02T07:01:07.323" v="1600"/>
          <ac:picMkLst>
            <pc:docMk/>
            <pc:sldMk cId="3680906423" sldId="305"/>
            <ac:picMk id="11" creationId="{7CFA9DDF-B07F-E670-7534-3153E4B382A4}"/>
          </ac:picMkLst>
        </pc:picChg>
        <pc:picChg chg="add del mod">
          <ac:chgData name="BL J" userId="efc2a150627ff1ba" providerId="Windows Live" clId="Web-{04308A56-208F-923C-991D-D95AC22ED089}" dt="2025-01-02T07:03:17.468" v="1638"/>
          <ac:picMkLst>
            <pc:docMk/>
            <pc:sldMk cId="3680906423" sldId="305"/>
            <ac:picMk id="14" creationId="{298F60DF-2CCF-C09C-5213-C1F1789E3ECB}"/>
          </ac:picMkLst>
        </pc:picChg>
        <pc:picChg chg="add mod">
          <ac:chgData name="BL J" userId="efc2a150627ff1ba" providerId="Windows Live" clId="Web-{04308A56-208F-923C-991D-D95AC22ED089}" dt="2025-01-02T07:04:01.360" v="1646" actId="1076"/>
          <ac:picMkLst>
            <pc:docMk/>
            <pc:sldMk cId="3680906423" sldId="305"/>
            <ac:picMk id="15" creationId="{953D9DC8-AE80-7BE5-EB10-0DC5BE2347A1}"/>
          </ac:picMkLst>
        </pc:picChg>
      </pc:sldChg>
      <pc:sldChg chg="addSp delSp modSp add replId">
        <pc:chgData name="BL J" userId="efc2a150627ff1ba" providerId="Windows Live" clId="Web-{04308A56-208F-923C-991D-D95AC22ED089}" dt="2025-01-02T07:06:43.490" v="1686" actId="14100"/>
        <pc:sldMkLst>
          <pc:docMk/>
          <pc:sldMk cId="1687661874" sldId="306"/>
        </pc:sldMkLst>
        <pc:spChg chg="add mod">
          <ac:chgData name="BL J" userId="efc2a150627ff1ba" providerId="Windows Live" clId="Web-{04308A56-208F-923C-991D-D95AC22ED089}" dt="2025-01-02T07:05:36.441" v="1665" actId="20577"/>
          <ac:spMkLst>
            <pc:docMk/>
            <pc:sldMk cId="1687661874" sldId="306"/>
            <ac:spMk id="8" creationId="{078CC8AA-C216-BFBB-8E42-AC645A4D26D7}"/>
          </ac:spMkLst>
        </pc:spChg>
        <pc:spChg chg="add mod">
          <ac:chgData name="BL J" userId="efc2a150627ff1ba" providerId="Windows Live" clId="Web-{04308A56-208F-923C-991D-D95AC22ED089}" dt="2025-01-02T07:06:43.490" v="1686" actId="14100"/>
          <ac:spMkLst>
            <pc:docMk/>
            <pc:sldMk cId="1687661874" sldId="306"/>
            <ac:spMk id="12" creationId="{DF0B97C1-47A8-48D3-D761-2321D81FDBCE}"/>
          </ac:spMkLst>
        </pc:spChg>
        <pc:spChg chg="del">
          <ac:chgData name="BL J" userId="efc2a150627ff1ba" providerId="Windows Live" clId="Web-{04308A56-208F-923C-991D-D95AC22ED089}" dt="2025-01-02T07:04:11.407" v="1648"/>
          <ac:spMkLst>
            <pc:docMk/>
            <pc:sldMk cId="1687661874" sldId="306"/>
            <ac:spMk id="16" creationId="{0EDD7B84-B0E2-E7B5-9AFA-9D1B01B4B20C}"/>
          </ac:spMkLst>
        </pc:spChg>
        <pc:spChg chg="del">
          <ac:chgData name="BL J" userId="efc2a150627ff1ba" providerId="Windows Live" clId="Web-{04308A56-208F-923C-991D-D95AC22ED089}" dt="2025-01-02T07:04:11.407" v="1647"/>
          <ac:spMkLst>
            <pc:docMk/>
            <pc:sldMk cId="1687661874" sldId="306"/>
            <ac:spMk id="18" creationId="{B5293A9F-5E08-27A9-8226-981A8EA94A3F}"/>
          </ac:spMkLst>
        </pc:spChg>
        <pc:picChg chg="add del mod">
          <ac:chgData name="BL J" userId="efc2a150627ff1ba" providerId="Windows Live" clId="Web-{04308A56-208F-923C-991D-D95AC22ED089}" dt="2025-01-02T07:04:21.329" v="1652"/>
          <ac:picMkLst>
            <pc:docMk/>
            <pc:sldMk cId="1687661874" sldId="306"/>
            <ac:picMk id="3" creationId="{0B1C670F-3C3B-089C-9B2F-6DD26E041353}"/>
          </ac:picMkLst>
        </pc:picChg>
        <pc:picChg chg="del">
          <ac:chgData name="BL J" userId="efc2a150627ff1ba" providerId="Windows Live" clId="Web-{04308A56-208F-923C-991D-D95AC22ED089}" dt="2025-01-02T07:04:11.407" v="1650"/>
          <ac:picMkLst>
            <pc:docMk/>
            <pc:sldMk cId="1687661874" sldId="306"/>
            <ac:picMk id="4" creationId="{6C7A638D-9D9C-4D91-FB3E-C01308BDEEC0}"/>
          </ac:picMkLst>
        </pc:picChg>
        <pc:picChg chg="add mod">
          <ac:chgData name="BL J" userId="efc2a150627ff1ba" providerId="Windows Live" clId="Web-{04308A56-208F-923C-991D-D95AC22ED089}" dt="2025-01-02T07:04:47.346" v="1654" actId="1076"/>
          <ac:picMkLst>
            <pc:docMk/>
            <pc:sldMk cId="1687661874" sldId="306"/>
            <ac:picMk id="6" creationId="{5B70FB30-9833-486C-C33D-C6E3521EEFFA}"/>
          </ac:picMkLst>
        </pc:picChg>
        <pc:picChg chg="add mod ord">
          <ac:chgData name="BL J" userId="efc2a150627ff1ba" providerId="Windows Live" clId="Web-{04308A56-208F-923C-991D-D95AC22ED089}" dt="2025-01-02T07:06:00.239" v="1668"/>
          <ac:picMkLst>
            <pc:docMk/>
            <pc:sldMk cId="1687661874" sldId="306"/>
            <ac:picMk id="9" creationId="{522A6FB0-83CA-5F65-1EEA-92720BE803B7}"/>
          </ac:picMkLst>
        </pc:picChg>
        <pc:picChg chg="del">
          <ac:chgData name="BL J" userId="efc2a150627ff1ba" providerId="Windows Live" clId="Web-{04308A56-208F-923C-991D-D95AC22ED089}" dt="2025-01-02T07:04:11.407" v="1649"/>
          <ac:picMkLst>
            <pc:docMk/>
            <pc:sldMk cId="1687661874" sldId="306"/>
            <ac:picMk id="11" creationId="{7CFA9DDF-B07F-E670-7534-3153E4B382A4}"/>
          </ac:picMkLst>
        </pc:picChg>
      </pc:sldChg>
      <pc:sldChg chg="addSp delSp modSp add replId">
        <pc:chgData name="BL J" userId="efc2a150627ff1ba" providerId="Windows Live" clId="Web-{04308A56-208F-923C-991D-D95AC22ED089}" dt="2025-01-02T07:08:13.493" v="1706" actId="20577"/>
        <pc:sldMkLst>
          <pc:docMk/>
          <pc:sldMk cId="278279065" sldId="307"/>
        </pc:sldMkLst>
        <pc:spChg chg="del">
          <ac:chgData name="BL J" userId="efc2a150627ff1ba" providerId="Windows Live" clId="Web-{04308A56-208F-923C-991D-D95AC22ED089}" dt="2025-01-02T07:07:02.069" v="1689"/>
          <ac:spMkLst>
            <pc:docMk/>
            <pc:sldMk cId="278279065" sldId="307"/>
            <ac:spMk id="8" creationId="{078CC8AA-C216-BFBB-8E42-AC645A4D26D7}"/>
          </ac:spMkLst>
        </pc:spChg>
        <pc:spChg chg="add mod">
          <ac:chgData name="BL J" userId="efc2a150627ff1ba" providerId="Windows Live" clId="Web-{04308A56-208F-923C-991D-D95AC22ED089}" dt="2025-01-02T07:07:49.226" v="1698" actId="1076"/>
          <ac:spMkLst>
            <pc:docMk/>
            <pc:sldMk cId="278279065" sldId="307"/>
            <ac:spMk id="10" creationId="{2F13360E-6B43-F6D8-01EF-B56537E0AE46}"/>
          </ac:spMkLst>
        </pc:spChg>
        <pc:spChg chg="del">
          <ac:chgData name="BL J" userId="efc2a150627ff1ba" providerId="Windows Live" clId="Web-{04308A56-208F-923C-991D-D95AC22ED089}" dt="2025-01-02T07:07:02.069" v="1688"/>
          <ac:spMkLst>
            <pc:docMk/>
            <pc:sldMk cId="278279065" sldId="307"/>
            <ac:spMk id="12" creationId="{DF0B97C1-47A8-48D3-D761-2321D81FDBCE}"/>
          </ac:spMkLst>
        </pc:spChg>
        <pc:spChg chg="add mod">
          <ac:chgData name="BL J" userId="efc2a150627ff1ba" providerId="Windows Live" clId="Web-{04308A56-208F-923C-991D-D95AC22ED089}" dt="2025-01-02T07:08:13.493" v="1706" actId="20577"/>
          <ac:spMkLst>
            <pc:docMk/>
            <pc:sldMk cId="278279065" sldId="307"/>
            <ac:spMk id="13" creationId="{A3402966-EA8D-86C3-4BB5-7372230B866D}"/>
          </ac:spMkLst>
        </pc:spChg>
        <pc:picChg chg="add mod">
          <ac:chgData name="BL J" userId="efc2a150627ff1ba" providerId="Windows Live" clId="Web-{04308A56-208F-923C-991D-D95AC22ED089}" dt="2025-01-02T07:07:15.663" v="1693" actId="1076"/>
          <ac:picMkLst>
            <pc:docMk/>
            <pc:sldMk cId="278279065" sldId="307"/>
            <ac:picMk id="3" creationId="{23DB1C58-2D10-EE08-811A-3948C1319F3F}"/>
          </ac:picMkLst>
        </pc:picChg>
        <pc:picChg chg="add mod">
          <ac:chgData name="BL J" userId="efc2a150627ff1ba" providerId="Windows Live" clId="Web-{04308A56-208F-923C-991D-D95AC22ED089}" dt="2025-01-02T07:07:37.007" v="1696" actId="1076"/>
          <ac:picMkLst>
            <pc:docMk/>
            <pc:sldMk cId="278279065" sldId="307"/>
            <ac:picMk id="4" creationId="{6E2C97E2-4ADF-8D61-3596-EF6471CC466C}"/>
          </ac:picMkLst>
        </pc:picChg>
        <pc:picChg chg="del">
          <ac:chgData name="BL J" userId="efc2a150627ff1ba" providerId="Windows Live" clId="Web-{04308A56-208F-923C-991D-D95AC22ED089}" dt="2025-01-02T07:07:02.069" v="1691"/>
          <ac:picMkLst>
            <pc:docMk/>
            <pc:sldMk cId="278279065" sldId="307"/>
            <ac:picMk id="6" creationId="{5B70FB30-9833-486C-C33D-C6E3521EEFFA}"/>
          </ac:picMkLst>
        </pc:picChg>
        <pc:picChg chg="del">
          <ac:chgData name="BL J" userId="efc2a150627ff1ba" providerId="Windows Live" clId="Web-{04308A56-208F-923C-991D-D95AC22ED089}" dt="2025-01-02T07:07:02.069" v="1690"/>
          <ac:picMkLst>
            <pc:docMk/>
            <pc:sldMk cId="278279065" sldId="307"/>
            <ac:picMk id="9" creationId="{522A6FB0-83CA-5F65-1EEA-92720BE803B7}"/>
          </ac:picMkLst>
        </pc:picChg>
      </pc:sldChg>
      <pc:sldChg chg="addSp delSp modSp add replId">
        <pc:chgData name="BL J" userId="efc2a150627ff1ba" providerId="Windows Live" clId="Web-{04308A56-208F-923C-991D-D95AC22ED089}" dt="2025-01-02T07:10:18.169" v="1748" actId="20577"/>
        <pc:sldMkLst>
          <pc:docMk/>
          <pc:sldMk cId="752400917" sldId="308"/>
        </pc:sldMkLst>
        <pc:spChg chg="add mod">
          <ac:chgData name="BL J" userId="efc2a150627ff1ba" providerId="Windows Live" clId="Web-{04308A56-208F-923C-991D-D95AC22ED089}" dt="2025-01-02T07:09:58.059" v="1740" actId="20577"/>
          <ac:spMkLst>
            <pc:docMk/>
            <pc:sldMk cId="752400917" sldId="308"/>
            <ac:spMk id="9" creationId="{D4628892-8DBD-E4C9-92B9-13D0DDF76254}"/>
          </ac:spMkLst>
        </pc:spChg>
        <pc:spChg chg="del">
          <ac:chgData name="BL J" userId="efc2a150627ff1ba" providerId="Windows Live" clId="Web-{04308A56-208F-923C-991D-D95AC22ED089}" dt="2025-01-02T07:08:32.931" v="1709"/>
          <ac:spMkLst>
            <pc:docMk/>
            <pc:sldMk cId="752400917" sldId="308"/>
            <ac:spMk id="10" creationId="{2F13360E-6B43-F6D8-01EF-B56537E0AE46}"/>
          </ac:spMkLst>
        </pc:spChg>
        <pc:spChg chg="add mod">
          <ac:chgData name="BL J" userId="efc2a150627ff1ba" providerId="Windows Live" clId="Web-{04308A56-208F-923C-991D-D95AC22ED089}" dt="2025-01-02T07:09:53.512" v="1738" actId="20577"/>
          <ac:spMkLst>
            <pc:docMk/>
            <pc:sldMk cId="752400917" sldId="308"/>
            <ac:spMk id="11" creationId="{2C00C13A-A73F-390C-C9E9-6A3D7B7485C1}"/>
          </ac:spMkLst>
        </pc:spChg>
        <pc:spChg chg="add mod">
          <ac:chgData name="BL J" userId="efc2a150627ff1ba" providerId="Windows Live" clId="Web-{04308A56-208F-923C-991D-D95AC22ED089}" dt="2025-01-02T07:10:18.169" v="1748" actId="20577"/>
          <ac:spMkLst>
            <pc:docMk/>
            <pc:sldMk cId="752400917" sldId="308"/>
            <ac:spMk id="12" creationId="{1C7B1F9A-873D-EB0D-3246-44BB466256A8}"/>
          </ac:spMkLst>
        </pc:spChg>
        <pc:spChg chg="del">
          <ac:chgData name="BL J" userId="efc2a150627ff1ba" providerId="Windows Live" clId="Web-{04308A56-208F-923C-991D-D95AC22ED089}" dt="2025-01-02T07:08:32.931" v="1708"/>
          <ac:spMkLst>
            <pc:docMk/>
            <pc:sldMk cId="752400917" sldId="308"/>
            <ac:spMk id="13" creationId="{A3402966-EA8D-86C3-4BB5-7372230B866D}"/>
          </ac:spMkLst>
        </pc:spChg>
        <pc:picChg chg="del">
          <ac:chgData name="BL J" userId="efc2a150627ff1ba" providerId="Windows Live" clId="Web-{04308A56-208F-923C-991D-D95AC22ED089}" dt="2025-01-02T07:08:32.931" v="1711"/>
          <ac:picMkLst>
            <pc:docMk/>
            <pc:sldMk cId="752400917" sldId="308"/>
            <ac:picMk id="3" creationId="{23DB1C58-2D10-EE08-811A-3948C1319F3F}"/>
          </ac:picMkLst>
        </pc:picChg>
        <pc:picChg chg="del">
          <ac:chgData name="BL J" userId="efc2a150627ff1ba" providerId="Windows Live" clId="Web-{04308A56-208F-923C-991D-D95AC22ED089}" dt="2025-01-02T07:08:32.931" v="1710"/>
          <ac:picMkLst>
            <pc:docMk/>
            <pc:sldMk cId="752400917" sldId="308"/>
            <ac:picMk id="4" creationId="{6E2C97E2-4ADF-8D61-3596-EF6471CC466C}"/>
          </ac:picMkLst>
        </pc:picChg>
        <pc:picChg chg="add mod">
          <ac:chgData name="BL J" userId="efc2a150627ff1ba" providerId="Windows Live" clId="Web-{04308A56-208F-923C-991D-D95AC22ED089}" dt="2025-01-02T07:08:52.744" v="1717" actId="1076"/>
          <ac:picMkLst>
            <pc:docMk/>
            <pc:sldMk cId="752400917" sldId="308"/>
            <ac:picMk id="6" creationId="{5B2A8A6A-C85E-7984-0C09-76F9A25A98EB}"/>
          </ac:picMkLst>
        </pc:picChg>
        <pc:picChg chg="add mod">
          <ac:chgData name="BL J" userId="efc2a150627ff1ba" providerId="Windows Live" clId="Web-{04308A56-208F-923C-991D-D95AC22ED089}" dt="2025-01-02T07:08:57.166" v="1718" actId="1076"/>
          <ac:picMkLst>
            <pc:docMk/>
            <pc:sldMk cId="752400917" sldId="308"/>
            <ac:picMk id="7" creationId="{6F174973-4F96-9BCC-2732-A5A467160661}"/>
          </ac:picMkLst>
        </pc:picChg>
        <pc:picChg chg="add mod">
          <ac:chgData name="BL J" userId="efc2a150627ff1ba" providerId="Windows Live" clId="Web-{04308A56-208F-923C-991D-D95AC22ED089}" dt="2025-01-02T07:09:00.651" v="1719" actId="1076"/>
          <ac:picMkLst>
            <pc:docMk/>
            <pc:sldMk cId="752400917" sldId="308"/>
            <ac:picMk id="8" creationId="{8DB80648-DC8B-E6D4-3418-CCDF933A19D4}"/>
          </ac:picMkLst>
        </pc:picChg>
      </pc:sldChg>
      <pc:sldChg chg="add del replId">
        <pc:chgData name="BL J" userId="efc2a150627ff1ba" providerId="Windows Live" clId="Web-{04308A56-208F-923C-991D-D95AC22ED089}" dt="2025-01-02T07:09:25.776" v="1725"/>
        <pc:sldMkLst>
          <pc:docMk/>
          <pc:sldMk cId="3272040827" sldId="309"/>
        </pc:sldMkLst>
      </pc:sldChg>
      <pc:sldChg chg="add replId">
        <pc:chgData name="BL J" userId="efc2a150627ff1ba" providerId="Windows Live" clId="Web-{04308A56-208F-923C-991D-D95AC22ED089}" dt="2025-01-02T08:19:26.628" v="1809"/>
        <pc:sldMkLst>
          <pc:docMk/>
          <pc:sldMk cId="4234956516" sldId="309"/>
        </pc:sldMkLst>
      </pc:sldChg>
      <pc:sldChg chg="addSp delSp modSp add replId">
        <pc:chgData name="BL J" userId="efc2a150627ff1ba" providerId="Windows Live" clId="Web-{04308A56-208F-923C-991D-D95AC22ED089}" dt="2025-01-02T08:43:51.658" v="2326" actId="20577"/>
        <pc:sldMkLst>
          <pc:docMk/>
          <pc:sldMk cId="557595815" sldId="310"/>
        </pc:sldMkLst>
        <pc:spChg chg="del">
          <ac:chgData name="BL J" userId="efc2a150627ff1ba" providerId="Windows Live" clId="Web-{04308A56-208F-923C-991D-D95AC22ED089}" dt="2025-01-02T08:24:19.012" v="1868"/>
          <ac:spMkLst>
            <pc:docMk/>
            <pc:sldMk cId="557595815" sldId="310"/>
            <ac:spMk id="4" creationId="{F25DF123-BF08-CCD4-3AF1-92A61807A21C}"/>
          </ac:spMkLst>
        </pc:spChg>
        <pc:spChg chg="del">
          <ac:chgData name="BL J" userId="efc2a150627ff1ba" providerId="Windows Live" clId="Web-{04308A56-208F-923C-991D-D95AC22ED089}" dt="2025-01-02T08:24:20.856" v="1871"/>
          <ac:spMkLst>
            <pc:docMk/>
            <pc:sldMk cId="557595815" sldId="310"/>
            <ac:spMk id="7" creationId="{986CEB06-C508-3DEF-B21D-6362B0BC1C90}"/>
          </ac:spMkLst>
        </pc:spChg>
        <pc:spChg chg="del">
          <ac:chgData name="BL J" userId="efc2a150627ff1ba" providerId="Windows Live" clId="Web-{04308A56-208F-923C-991D-D95AC22ED089}" dt="2025-01-02T08:24:20.856" v="1870"/>
          <ac:spMkLst>
            <pc:docMk/>
            <pc:sldMk cId="557595815" sldId="310"/>
            <ac:spMk id="10" creationId="{D8BFADE1-C513-FB53-C577-21F68F397366}"/>
          </ac:spMkLst>
        </pc:spChg>
        <pc:spChg chg="add mod">
          <ac:chgData name="BL J" userId="efc2a150627ff1ba" providerId="Windows Live" clId="Web-{04308A56-208F-923C-991D-D95AC22ED089}" dt="2025-01-02T08:28:10.613" v="1937" actId="1076"/>
          <ac:spMkLst>
            <pc:docMk/>
            <pc:sldMk cId="557595815" sldId="310"/>
            <ac:spMk id="13" creationId="{A5B3578C-F84D-2174-476B-42A1FA883DCD}"/>
          </ac:spMkLst>
        </pc:spChg>
        <pc:spChg chg="add mod">
          <ac:chgData name="BL J" userId="efc2a150627ff1ba" providerId="Windows Live" clId="Web-{04308A56-208F-923C-991D-D95AC22ED089}" dt="2025-01-02T08:27:25.518" v="1919" actId="1076"/>
          <ac:spMkLst>
            <pc:docMk/>
            <pc:sldMk cId="557595815" sldId="310"/>
            <ac:spMk id="15" creationId="{951E5D56-B8DA-E39E-755A-A67EDE59AFFF}"/>
          </ac:spMkLst>
        </pc:spChg>
        <pc:spChg chg="add mod">
          <ac:chgData name="BL J" userId="efc2a150627ff1ba" providerId="Windows Live" clId="Web-{04308A56-208F-923C-991D-D95AC22ED089}" dt="2025-01-02T08:29:44.819" v="1963" actId="20577"/>
          <ac:spMkLst>
            <pc:docMk/>
            <pc:sldMk cId="557595815" sldId="310"/>
            <ac:spMk id="21" creationId="{F7F9614D-51ED-E42D-DEFD-DA35F6E84A25}"/>
          </ac:spMkLst>
        </pc:spChg>
        <pc:spChg chg="add mod">
          <ac:chgData name="BL J" userId="efc2a150627ff1ba" providerId="Windows Live" clId="Web-{04308A56-208F-923C-991D-D95AC22ED089}" dt="2025-01-02T08:31:16.056" v="2001" actId="20577"/>
          <ac:spMkLst>
            <pc:docMk/>
            <pc:sldMk cId="557595815" sldId="310"/>
            <ac:spMk id="22" creationId="{B8F5DA05-2859-4338-1FB3-D8B7DBBD1909}"/>
          </ac:spMkLst>
        </pc:spChg>
        <pc:spChg chg="add mod">
          <ac:chgData name="BL J" userId="efc2a150627ff1ba" providerId="Windows Live" clId="Web-{04308A56-208F-923C-991D-D95AC22ED089}" dt="2025-01-02T08:32:07.870" v="2018" actId="20577"/>
          <ac:spMkLst>
            <pc:docMk/>
            <pc:sldMk cId="557595815" sldId="310"/>
            <ac:spMk id="23" creationId="{B094DB14-9BC5-E9C2-5304-07C7D47CFF94}"/>
          </ac:spMkLst>
        </pc:spChg>
        <pc:spChg chg="add mod">
          <ac:chgData name="BL J" userId="efc2a150627ff1ba" providerId="Windows Live" clId="Web-{04308A56-208F-923C-991D-D95AC22ED089}" dt="2025-01-02T08:32:58.028" v="2037" actId="20577"/>
          <ac:spMkLst>
            <pc:docMk/>
            <pc:sldMk cId="557595815" sldId="310"/>
            <ac:spMk id="24" creationId="{FA8B6C04-7307-7284-1A86-6EB3D1556C50}"/>
          </ac:spMkLst>
        </pc:spChg>
        <pc:spChg chg="add mod">
          <ac:chgData name="BL J" userId="efc2a150627ff1ba" providerId="Windows Live" clId="Web-{04308A56-208F-923C-991D-D95AC22ED089}" dt="2025-01-02T08:35:05.891" v="2082" actId="1076"/>
          <ac:spMkLst>
            <pc:docMk/>
            <pc:sldMk cId="557595815" sldId="310"/>
            <ac:spMk id="25" creationId="{6367165D-3A1E-2CF7-E45A-B5FA1381A0C1}"/>
          </ac:spMkLst>
        </pc:spChg>
        <pc:spChg chg="add mod">
          <ac:chgData name="BL J" userId="efc2a150627ff1ba" providerId="Windows Live" clId="Web-{04308A56-208F-923C-991D-D95AC22ED089}" dt="2025-01-02T08:35:24.782" v="2095" actId="20577"/>
          <ac:spMkLst>
            <pc:docMk/>
            <pc:sldMk cId="557595815" sldId="310"/>
            <ac:spMk id="31" creationId="{7864A677-63C3-E43E-D530-15EDBF0658F7}"/>
          </ac:spMkLst>
        </pc:spChg>
        <pc:spChg chg="add mod">
          <ac:chgData name="BL J" userId="efc2a150627ff1ba" providerId="Windows Live" clId="Web-{04308A56-208F-923C-991D-D95AC22ED089}" dt="2025-01-02T08:37:52.271" v="2170" actId="1076"/>
          <ac:spMkLst>
            <pc:docMk/>
            <pc:sldMk cId="557595815" sldId="310"/>
            <ac:spMk id="32" creationId="{F1A9565C-C1F8-4BEC-7EAB-4D7279DA7B15}"/>
          </ac:spMkLst>
        </pc:spChg>
        <pc:spChg chg="add mod">
          <ac:chgData name="BL J" userId="efc2a150627ff1ba" providerId="Windows Live" clId="Web-{04308A56-208F-923C-991D-D95AC22ED089}" dt="2025-01-02T08:37:59.115" v="2172" actId="14100"/>
          <ac:spMkLst>
            <pc:docMk/>
            <pc:sldMk cId="557595815" sldId="310"/>
            <ac:spMk id="33" creationId="{C351C7DE-EEC1-2CE7-8DF9-62A71EDE0BBF}"/>
          </ac:spMkLst>
        </pc:spChg>
        <pc:spChg chg="add mod">
          <ac:chgData name="BL J" userId="efc2a150627ff1ba" providerId="Windows Live" clId="Web-{04308A56-208F-923C-991D-D95AC22ED089}" dt="2025-01-02T08:38:49.726" v="2189" actId="20577"/>
          <ac:spMkLst>
            <pc:docMk/>
            <pc:sldMk cId="557595815" sldId="310"/>
            <ac:spMk id="34" creationId="{70A793B5-A9E9-17F7-BE41-2A189B5DD0E8}"/>
          </ac:spMkLst>
        </pc:spChg>
        <pc:spChg chg="add mod">
          <ac:chgData name="BL J" userId="efc2a150627ff1ba" providerId="Windows Live" clId="Web-{04308A56-208F-923C-991D-D95AC22ED089}" dt="2025-01-02T08:40:25.557" v="2226" actId="20577"/>
          <ac:spMkLst>
            <pc:docMk/>
            <pc:sldMk cId="557595815" sldId="310"/>
            <ac:spMk id="39" creationId="{F56126CE-80F4-735F-5075-BADBAD827B03}"/>
          </ac:spMkLst>
        </pc:spChg>
        <pc:spChg chg="add mod">
          <ac:chgData name="BL J" userId="efc2a150627ff1ba" providerId="Windows Live" clId="Web-{04308A56-208F-923C-991D-D95AC22ED089}" dt="2025-01-02T08:41:29.294" v="2259" actId="20577"/>
          <ac:spMkLst>
            <pc:docMk/>
            <pc:sldMk cId="557595815" sldId="310"/>
            <ac:spMk id="40" creationId="{E1E6FB4B-1FEB-1244-B4C2-D030BAE293F2}"/>
          </ac:spMkLst>
        </pc:spChg>
        <pc:spChg chg="add mod">
          <ac:chgData name="BL J" userId="efc2a150627ff1ba" providerId="Windows Live" clId="Web-{04308A56-208F-923C-991D-D95AC22ED089}" dt="2025-01-02T08:42:28.655" v="2288" actId="20577"/>
          <ac:spMkLst>
            <pc:docMk/>
            <pc:sldMk cId="557595815" sldId="310"/>
            <ac:spMk id="41" creationId="{F389E9E5-D570-315B-BD44-3C73B0DA8391}"/>
          </ac:spMkLst>
        </pc:spChg>
        <pc:spChg chg="add mod">
          <ac:chgData name="BL J" userId="efc2a150627ff1ba" providerId="Windows Live" clId="Web-{04308A56-208F-923C-991D-D95AC22ED089}" dt="2025-01-02T08:43:51.658" v="2326" actId="20577"/>
          <ac:spMkLst>
            <pc:docMk/>
            <pc:sldMk cId="557595815" sldId="310"/>
            <ac:spMk id="42" creationId="{46D496B9-F7D8-AF8B-3838-B1C09A2E0BE8}"/>
          </ac:spMkLst>
        </pc:spChg>
        <pc:picChg chg="del">
          <ac:chgData name="BL J" userId="efc2a150627ff1ba" providerId="Windows Live" clId="Web-{04308A56-208F-923C-991D-D95AC22ED089}" dt="2025-01-02T08:24:19.012" v="1869"/>
          <ac:picMkLst>
            <pc:docMk/>
            <pc:sldMk cId="557595815" sldId="310"/>
            <ac:picMk id="3" creationId="{8C9B1961-0F4F-3A81-4CE5-FC2D7F86F22B}"/>
          </ac:picMkLst>
        </pc:picChg>
        <pc:picChg chg="del">
          <ac:chgData name="BL J" userId="efc2a150627ff1ba" providerId="Windows Live" clId="Web-{04308A56-208F-923C-991D-D95AC22ED089}" dt="2025-01-02T08:24:19.012" v="1867"/>
          <ac:picMkLst>
            <pc:docMk/>
            <pc:sldMk cId="557595815" sldId="310"/>
            <ac:picMk id="6" creationId="{D0ADC29C-34C2-27AF-172D-0A9B07DCF7FC}"/>
          </ac:picMkLst>
        </pc:picChg>
        <pc:picChg chg="del">
          <ac:chgData name="BL J" userId="efc2a150627ff1ba" providerId="Windows Live" clId="Web-{04308A56-208F-923C-991D-D95AC22ED089}" dt="2025-01-02T08:24:19.012" v="1866"/>
          <ac:picMkLst>
            <pc:docMk/>
            <pc:sldMk cId="557595815" sldId="310"/>
            <ac:picMk id="8" creationId="{94EFEFB6-021B-616C-3AEE-F0E1CF59BC1F}"/>
          </ac:picMkLst>
        </pc:picChg>
        <pc:picChg chg="del">
          <ac:chgData name="BL J" userId="efc2a150627ff1ba" providerId="Windows Live" clId="Web-{04308A56-208F-923C-991D-D95AC22ED089}" dt="2025-01-02T08:24:19.012" v="1865"/>
          <ac:picMkLst>
            <pc:docMk/>
            <pc:sldMk cId="557595815" sldId="310"/>
            <ac:picMk id="9" creationId="{6CE73054-4C5D-2B18-10D8-24FFD3F4FBEE}"/>
          </ac:picMkLst>
        </pc:picChg>
        <pc:picChg chg="add mod">
          <ac:chgData name="BL J" userId="efc2a150627ff1ba" providerId="Windows Live" clId="Web-{04308A56-208F-923C-991D-D95AC22ED089}" dt="2025-01-02T08:24:42.466" v="1873" actId="1076"/>
          <ac:picMkLst>
            <pc:docMk/>
            <pc:sldMk cId="557595815" sldId="310"/>
            <ac:picMk id="11" creationId="{444F6DBF-782C-9D2A-E407-47A30BF8160E}"/>
          </ac:picMkLst>
        </pc:picChg>
        <pc:picChg chg="add mod">
          <ac:chgData name="BL J" userId="efc2a150627ff1ba" providerId="Windows Live" clId="Web-{04308A56-208F-923C-991D-D95AC22ED089}" dt="2025-01-02T08:34:45.422" v="2076" actId="1076"/>
          <ac:picMkLst>
            <pc:docMk/>
            <pc:sldMk cId="557595815" sldId="310"/>
            <ac:picMk id="14" creationId="{38DED9FB-CCC1-CD86-C747-5E9B8021ED0F}"/>
          </ac:picMkLst>
        </pc:picChg>
        <pc:picChg chg="add mod">
          <ac:chgData name="BL J" userId="efc2a150627ff1ba" providerId="Windows Live" clId="Web-{04308A56-208F-923C-991D-D95AC22ED089}" dt="2025-01-02T08:28:01.644" v="1934" actId="1076"/>
          <ac:picMkLst>
            <pc:docMk/>
            <pc:sldMk cId="557595815" sldId="310"/>
            <ac:picMk id="16" creationId="{A68AA1ED-CD8A-0FF9-1041-721748D51247}"/>
          </ac:picMkLst>
        </pc:picChg>
        <pc:picChg chg="add mod">
          <ac:chgData name="BL J" userId="efc2a150627ff1ba" providerId="Windows Live" clId="Web-{04308A56-208F-923C-991D-D95AC22ED089}" dt="2025-01-02T08:34:39.359" v="2074" actId="1076"/>
          <ac:picMkLst>
            <pc:docMk/>
            <pc:sldMk cId="557595815" sldId="310"/>
            <ac:picMk id="17" creationId="{2EC671D3-841D-6C18-1CFA-3FA8D0C881F8}"/>
          </ac:picMkLst>
        </pc:picChg>
        <pc:picChg chg="add mod">
          <ac:chgData name="BL J" userId="efc2a150627ff1ba" providerId="Windows Live" clId="Web-{04308A56-208F-923C-991D-D95AC22ED089}" dt="2025-01-02T08:31:27.228" v="2002" actId="1076"/>
          <ac:picMkLst>
            <pc:docMk/>
            <pc:sldMk cId="557595815" sldId="310"/>
            <ac:picMk id="18" creationId="{1F90402B-BB57-C79F-DD75-5868DB232B63}"/>
          </ac:picMkLst>
        </pc:picChg>
        <pc:picChg chg="add mod">
          <ac:chgData name="BL J" userId="efc2a150627ff1ba" providerId="Windows Live" clId="Web-{04308A56-208F-923C-991D-D95AC22ED089}" dt="2025-01-02T08:34:37.406" v="2073" actId="1076"/>
          <ac:picMkLst>
            <pc:docMk/>
            <pc:sldMk cId="557595815" sldId="310"/>
            <ac:picMk id="19" creationId="{A9989476-4384-6FA3-D41B-2EEF11DF980D}"/>
          </ac:picMkLst>
        </pc:picChg>
        <pc:picChg chg="add mod">
          <ac:chgData name="BL J" userId="efc2a150627ff1ba" providerId="Windows Live" clId="Web-{04308A56-208F-923C-991D-D95AC22ED089}" dt="2025-01-02T08:34:35.781" v="2072" actId="1076"/>
          <ac:picMkLst>
            <pc:docMk/>
            <pc:sldMk cId="557595815" sldId="310"/>
            <ac:picMk id="20" creationId="{67D3D305-0DA5-9434-4A8D-836C095E3C11}"/>
          </ac:picMkLst>
        </pc:picChg>
        <pc:picChg chg="add del mod">
          <ac:chgData name="BL J" userId="efc2a150627ff1ba" providerId="Windows Live" clId="Web-{04308A56-208F-923C-991D-D95AC22ED089}" dt="2025-01-02T08:34:08.608" v="2063"/>
          <ac:picMkLst>
            <pc:docMk/>
            <pc:sldMk cId="557595815" sldId="310"/>
            <ac:picMk id="26" creationId="{09B657B3-49DE-34EF-1FCB-FBCD075C25DA}"/>
          </ac:picMkLst>
        </pc:picChg>
        <pc:picChg chg="add mod">
          <ac:chgData name="BL J" userId="efc2a150627ff1ba" providerId="Windows Live" clId="Web-{04308A56-208F-923C-991D-D95AC22ED089}" dt="2025-01-02T08:34:34.406" v="2071" actId="1076"/>
          <ac:picMkLst>
            <pc:docMk/>
            <pc:sldMk cId="557595815" sldId="310"/>
            <ac:picMk id="27" creationId="{B7CC1EB1-12EB-06A6-64D0-601D68B99B23}"/>
          </ac:picMkLst>
        </pc:picChg>
        <pc:picChg chg="add mod">
          <ac:chgData name="BL J" userId="efc2a150627ff1ba" providerId="Windows Live" clId="Web-{04308A56-208F-923C-991D-D95AC22ED089}" dt="2025-01-02T08:34:32.125" v="2070" actId="1076"/>
          <ac:picMkLst>
            <pc:docMk/>
            <pc:sldMk cId="557595815" sldId="310"/>
            <ac:picMk id="28" creationId="{B04B87A8-0E32-9906-D272-E37AB193566E}"/>
          </ac:picMkLst>
        </pc:picChg>
        <pc:picChg chg="add mod">
          <ac:chgData name="BL J" userId="efc2a150627ff1ba" providerId="Windows Live" clId="Web-{04308A56-208F-923C-991D-D95AC22ED089}" dt="2025-01-02T08:37:43.615" v="2168" actId="1076"/>
          <ac:picMkLst>
            <pc:docMk/>
            <pc:sldMk cId="557595815" sldId="310"/>
            <ac:picMk id="29" creationId="{BE80F32E-09E9-FAEF-3F47-7D0CA1FBB0BE}"/>
          </ac:picMkLst>
        </pc:picChg>
        <pc:picChg chg="add mod">
          <ac:chgData name="BL J" userId="efc2a150627ff1ba" providerId="Windows Live" clId="Web-{04308A56-208F-923C-991D-D95AC22ED089}" dt="2025-01-02T08:37:41.818" v="2167" actId="1076"/>
          <ac:picMkLst>
            <pc:docMk/>
            <pc:sldMk cId="557595815" sldId="310"/>
            <ac:picMk id="30" creationId="{0DF4A6A9-291D-47C6-49F4-01ECA83B9FD1}"/>
          </ac:picMkLst>
        </pc:picChg>
        <pc:picChg chg="add mod">
          <ac:chgData name="BL J" userId="efc2a150627ff1ba" providerId="Windows Live" clId="Web-{04308A56-208F-923C-991D-D95AC22ED089}" dt="2025-01-02T08:39:12.680" v="2194" actId="1076"/>
          <ac:picMkLst>
            <pc:docMk/>
            <pc:sldMk cId="557595815" sldId="310"/>
            <ac:picMk id="35" creationId="{C99E3FD0-FAFC-56FF-1F8D-238D0D63A3B4}"/>
          </ac:picMkLst>
        </pc:picChg>
        <pc:picChg chg="add mod">
          <ac:chgData name="BL J" userId="efc2a150627ff1ba" providerId="Windows Live" clId="Web-{04308A56-208F-923C-991D-D95AC22ED089}" dt="2025-01-02T08:39:18.383" v="2195" actId="1076"/>
          <ac:picMkLst>
            <pc:docMk/>
            <pc:sldMk cId="557595815" sldId="310"/>
            <ac:picMk id="36" creationId="{E69530FA-213F-5ADC-BC86-A9BB098D500A}"/>
          </ac:picMkLst>
        </pc:picChg>
        <pc:picChg chg="add mod">
          <ac:chgData name="BL J" userId="efc2a150627ff1ba" providerId="Windows Live" clId="Web-{04308A56-208F-923C-991D-D95AC22ED089}" dt="2025-01-02T08:39:24.852" v="2196" actId="1076"/>
          <ac:picMkLst>
            <pc:docMk/>
            <pc:sldMk cId="557595815" sldId="310"/>
            <ac:picMk id="37" creationId="{E491ACFA-D441-E9D8-1D6B-B8A2B9DB5B64}"/>
          </ac:picMkLst>
        </pc:picChg>
        <pc:picChg chg="add mod">
          <ac:chgData name="BL J" userId="efc2a150627ff1ba" providerId="Windows Live" clId="Web-{04308A56-208F-923C-991D-D95AC22ED089}" dt="2025-01-02T08:39:28.774" v="2197" actId="1076"/>
          <ac:picMkLst>
            <pc:docMk/>
            <pc:sldMk cId="557595815" sldId="310"/>
            <ac:picMk id="38" creationId="{D348CDF2-75A5-F788-C694-31532235183D}"/>
          </ac:picMkLst>
        </pc:picChg>
      </pc:sldChg>
    </pc:docChg>
  </pc:docChgLst>
  <pc:docChgLst>
    <pc:chgData name="BL J" userId="efc2a150627ff1ba" providerId="Windows Live" clId="Web-{38A32A5D-A0E8-4865-3A2D-F1CB00278FCF}"/>
    <pc:docChg chg="addSld delSld modSld sldOrd">
      <pc:chgData name="BL J" userId="efc2a150627ff1ba" providerId="Windows Live" clId="Web-{38A32A5D-A0E8-4865-3A2D-F1CB00278FCF}" dt="2025-01-03T05:18:05.293" v="1213" actId="20577"/>
      <pc:docMkLst>
        <pc:docMk/>
      </pc:docMkLst>
      <pc:sldChg chg="modSp">
        <pc:chgData name="BL J" userId="efc2a150627ff1ba" providerId="Windows Live" clId="Web-{38A32A5D-A0E8-4865-3A2D-F1CB00278FCF}" dt="2025-01-03T01:22:38.454" v="746" actId="20577"/>
        <pc:sldMkLst>
          <pc:docMk/>
          <pc:sldMk cId="3569210928" sldId="256"/>
        </pc:sldMkLst>
        <pc:spChg chg="mod">
          <ac:chgData name="BL J" userId="efc2a150627ff1ba" providerId="Windows Live" clId="Web-{38A32A5D-A0E8-4865-3A2D-F1CB00278FCF}" dt="2025-01-03T01:22:38.454" v="746" actId="20577"/>
          <ac:spMkLst>
            <pc:docMk/>
            <pc:sldMk cId="3569210928" sldId="256"/>
            <ac:spMk id="3" creationId="{00000000-0000-0000-0000-000000000000}"/>
          </ac:spMkLst>
        </pc:spChg>
      </pc:sldChg>
      <pc:sldChg chg="modSp">
        <pc:chgData name="BL J" userId="efc2a150627ff1ba" providerId="Windows Live" clId="Web-{38A32A5D-A0E8-4865-3A2D-F1CB00278FCF}" dt="2025-01-03T01:23:07.361" v="748" actId="20577"/>
        <pc:sldMkLst>
          <pc:docMk/>
          <pc:sldMk cId="2204914095" sldId="257"/>
        </pc:sldMkLst>
        <pc:spChg chg="mod">
          <ac:chgData name="BL J" userId="efc2a150627ff1ba" providerId="Windows Live" clId="Web-{38A32A5D-A0E8-4865-3A2D-F1CB00278FCF}" dt="2025-01-03T01:23:07.361" v="748" actId="20577"/>
          <ac:spMkLst>
            <pc:docMk/>
            <pc:sldMk cId="2204914095" sldId="257"/>
            <ac:spMk id="3" creationId="{8DD8D9D3-BCF4-D777-F170-D79AB02C48AF}"/>
          </ac:spMkLst>
        </pc:spChg>
      </pc:sldChg>
      <pc:sldChg chg="addSp delSp modSp addAnim delAnim">
        <pc:chgData name="BL J" userId="efc2a150627ff1ba" providerId="Windows Live" clId="Web-{38A32A5D-A0E8-4865-3A2D-F1CB00278FCF}" dt="2025-01-03T04:24:15.737" v="775" actId="1076"/>
        <pc:sldMkLst>
          <pc:docMk/>
          <pc:sldMk cId="627531501" sldId="258"/>
        </pc:sldMkLst>
        <pc:spChg chg="add mod">
          <ac:chgData name="BL J" userId="efc2a150627ff1ba" providerId="Windows Live" clId="Web-{38A32A5D-A0E8-4865-3A2D-F1CB00278FCF}" dt="2025-01-03T00:33:42.979" v="345" actId="20577"/>
          <ac:spMkLst>
            <pc:docMk/>
            <pc:sldMk cId="627531501" sldId="258"/>
            <ac:spMk id="2" creationId="{E62A5C06-B36C-4673-160B-D4636F6E5B42}"/>
          </ac:spMkLst>
        </pc:spChg>
        <pc:spChg chg="del">
          <ac:chgData name="BL J" userId="efc2a150627ff1ba" providerId="Windows Live" clId="Web-{38A32A5D-A0E8-4865-3A2D-F1CB00278FCF}" dt="2025-01-03T00:29:45.130" v="315"/>
          <ac:spMkLst>
            <pc:docMk/>
            <pc:sldMk cId="627531501" sldId="258"/>
            <ac:spMk id="5" creationId="{E62A5C06-B36C-4673-160B-D4636F6E5B42}"/>
          </ac:spMkLst>
        </pc:spChg>
        <pc:spChg chg="del">
          <ac:chgData name="BL J" userId="efc2a150627ff1ba" providerId="Windows Live" clId="Web-{38A32A5D-A0E8-4865-3A2D-F1CB00278FCF}" dt="2025-01-03T00:29:46.864" v="319"/>
          <ac:spMkLst>
            <pc:docMk/>
            <pc:sldMk cId="627531501" sldId="258"/>
            <ac:spMk id="7" creationId="{792652F3-05B6-A2A0-BE4B-0271A8AE627E}"/>
          </ac:spMkLst>
        </pc:spChg>
        <pc:spChg chg="del">
          <ac:chgData name="BL J" userId="efc2a150627ff1ba" providerId="Windows Live" clId="Web-{38A32A5D-A0E8-4865-3A2D-F1CB00278FCF}" dt="2025-01-03T00:29:46.864" v="317"/>
          <ac:spMkLst>
            <pc:docMk/>
            <pc:sldMk cId="627531501" sldId="258"/>
            <ac:spMk id="9" creationId="{E9EF561B-8352-A397-F58A-23D76B542008}"/>
          </ac:spMkLst>
        </pc:spChg>
        <pc:spChg chg="add mod">
          <ac:chgData name="BL J" userId="efc2a150627ff1ba" providerId="Windows Live" clId="Web-{38A32A5D-A0E8-4865-3A2D-F1CB00278FCF}" dt="2025-01-03T00:34:40.824" v="364" actId="20577"/>
          <ac:spMkLst>
            <pc:docMk/>
            <pc:sldMk cId="627531501" sldId="258"/>
            <ac:spMk id="11" creationId="{792652F3-05B6-A2A0-BE4B-0271A8AE627E}"/>
          </ac:spMkLst>
        </pc:spChg>
        <pc:spChg chg="add mod">
          <ac:chgData name="BL J" userId="efc2a150627ff1ba" providerId="Windows Live" clId="Web-{38A32A5D-A0E8-4865-3A2D-F1CB00278FCF}" dt="2025-01-03T00:34:07.152" v="353" actId="20577"/>
          <ac:spMkLst>
            <pc:docMk/>
            <pc:sldMk cId="627531501" sldId="258"/>
            <ac:spMk id="13" creationId="{E9EF561B-8352-A397-F58A-23D76B542008}"/>
          </ac:spMkLst>
        </pc:spChg>
        <pc:picChg chg="del">
          <ac:chgData name="BL J" userId="efc2a150627ff1ba" providerId="Windows Live" clId="Web-{38A32A5D-A0E8-4865-3A2D-F1CB00278FCF}" dt="2025-01-03T00:29:46.864" v="316"/>
          <ac:picMkLst>
            <pc:docMk/>
            <pc:sldMk cId="627531501" sldId="258"/>
            <ac:picMk id="3" creationId="{B8E9F3A0-9440-BA0F-54B7-756F0A39A6EC}"/>
          </ac:picMkLst>
        </pc:picChg>
        <pc:picChg chg="mod">
          <ac:chgData name="BL J" userId="efc2a150627ff1ba" providerId="Windows Live" clId="Web-{38A32A5D-A0E8-4865-3A2D-F1CB00278FCF}" dt="2025-01-03T04:24:15.737" v="775" actId="1076"/>
          <ac:picMkLst>
            <pc:docMk/>
            <pc:sldMk cId="627531501" sldId="258"/>
            <ac:picMk id="4" creationId="{8150FF45-A355-1749-D746-FBB307D43CFD}"/>
          </ac:picMkLst>
        </pc:picChg>
        <pc:picChg chg="del">
          <ac:chgData name="BL J" userId="efc2a150627ff1ba" providerId="Windows Live" clId="Web-{38A32A5D-A0E8-4865-3A2D-F1CB00278FCF}" dt="2025-01-03T00:29:46.864" v="320"/>
          <ac:picMkLst>
            <pc:docMk/>
            <pc:sldMk cId="627531501" sldId="258"/>
            <ac:picMk id="6" creationId="{C970FF12-0536-01A6-6BEF-58C228BF017A}"/>
          </ac:picMkLst>
        </pc:picChg>
        <pc:picChg chg="del">
          <ac:chgData name="BL J" userId="efc2a150627ff1ba" providerId="Windows Live" clId="Web-{38A32A5D-A0E8-4865-3A2D-F1CB00278FCF}" dt="2025-01-03T00:29:46.864" v="318"/>
          <ac:picMkLst>
            <pc:docMk/>
            <pc:sldMk cId="627531501" sldId="258"/>
            <ac:picMk id="8" creationId="{92CF73D0-C062-C0C7-ECE9-3C0AA3D110A9}"/>
          </ac:picMkLst>
        </pc:picChg>
        <pc:picChg chg="add mod">
          <ac:chgData name="BL J" userId="efc2a150627ff1ba" providerId="Windows Live" clId="Web-{38A32A5D-A0E8-4865-3A2D-F1CB00278FCF}" dt="2025-01-03T00:31:11.491" v="333" actId="1076"/>
          <ac:picMkLst>
            <pc:docMk/>
            <pc:sldMk cId="627531501" sldId="258"/>
            <ac:picMk id="10" creationId="{B334A335-2334-F632-3EBB-1EAD7689C82D}"/>
          </ac:picMkLst>
        </pc:picChg>
        <pc:picChg chg="add mod">
          <ac:chgData name="BL J" userId="efc2a150627ff1ba" providerId="Windows Live" clId="Web-{38A32A5D-A0E8-4865-3A2D-F1CB00278FCF}" dt="2025-01-03T00:31:02.053" v="332" actId="1076"/>
          <ac:picMkLst>
            <pc:docMk/>
            <pc:sldMk cId="627531501" sldId="258"/>
            <ac:picMk id="12" creationId="{A5450D1D-0236-E689-E69F-7CF276FE0AB8}"/>
          </ac:picMkLst>
        </pc:picChg>
        <pc:picChg chg="add">
          <ac:chgData name="BL J" userId="efc2a150627ff1ba" providerId="Windows Live" clId="Web-{38A32A5D-A0E8-4865-3A2D-F1CB00278FCF}" dt="2025-01-03T01:13:52.833" v="703"/>
          <ac:picMkLst>
            <pc:docMk/>
            <pc:sldMk cId="627531501" sldId="258"/>
            <ac:picMk id="15" creationId="{B7CF3744-A972-95C6-0AE9-25B01F87816A}"/>
          </ac:picMkLst>
        </pc:picChg>
      </pc:sldChg>
      <pc:sldChg chg="modSp">
        <pc:chgData name="BL J" userId="efc2a150627ff1ba" providerId="Windows Live" clId="Web-{38A32A5D-A0E8-4865-3A2D-F1CB00278FCF}" dt="2025-01-03T01:25:33.943" v="767" actId="20577"/>
        <pc:sldMkLst>
          <pc:docMk/>
          <pc:sldMk cId="2841633594" sldId="262"/>
        </pc:sldMkLst>
        <pc:spChg chg="mod">
          <ac:chgData name="BL J" userId="efc2a150627ff1ba" providerId="Windows Live" clId="Web-{38A32A5D-A0E8-4865-3A2D-F1CB00278FCF}" dt="2025-01-03T01:25:33.943" v="767" actId="20577"/>
          <ac:spMkLst>
            <pc:docMk/>
            <pc:sldMk cId="2841633594" sldId="262"/>
            <ac:spMk id="5" creationId="{14B1FF0C-1E48-0E47-0586-199101804FB4}"/>
          </ac:spMkLst>
        </pc:spChg>
        <pc:spChg chg="mod">
          <ac:chgData name="BL J" userId="efc2a150627ff1ba" providerId="Windows Live" clId="Web-{38A32A5D-A0E8-4865-3A2D-F1CB00278FCF}" dt="2025-01-03T00:33:05.213" v="342" actId="1076"/>
          <ac:spMkLst>
            <pc:docMk/>
            <pc:sldMk cId="2841633594" sldId="262"/>
            <ac:spMk id="10" creationId="{49C4FA80-9FFA-5210-0014-D1FA4C62EEB1}"/>
          </ac:spMkLst>
        </pc:spChg>
      </pc:sldChg>
      <pc:sldChg chg="modSp">
        <pc:chgData name="BL J" userId="efc2a150627ff1ba" providerId="Windows Live" clId="Web-{38A32A5D-A0E8-4865-3A2D-F1CB00278FCF}" dt="2025-01-03T04:34:10.850" v="867" actId="1076"/>
        <pc:sldMkLst>
          <pc:docMk/>
          <pc:sldMk cId="3076505669" sldId="269"/>
        </pc:sldMkLst>
        <pc:spChg chg="mod">
          <ac:chgData name="BL J" userId="efc2a150627ff1ba" providerId="Windows Live" clId="Web-{38A32A5D-A0E8-4865-3A2D-F1CB00278FCF}" dt="2025-01-03T04:34:10.850" v="867" actId="1076"/>
          <ac:spMkLst>
            <pc:docMk/>
            <pc:sldMk cId="3076505669" sldId="269"/>
            <ac:spMk id="19" creationId="{003F35B5-3F91-2912-48C1-0E50B8867353}"/>
          </ac:spMkLst>
        </pc:spChg>
      </pc:sldChg>
      <pc:sldChg chg="modSp">
        <pc:chgData name="BL J" userId="efc2a150627ff1ba" providerId="Windows Live" clId="Web-{38A32A5D-A0E8-4865-3A2D-F1CB00278FCF}" dt="2025-01-03T05:01:23.464" v="1108" actId="20577"/>
        <pc:sldMkLst>
          <pc:docMk/>
          <pc:sldMk cId="2197164777" sldId="273"/>
        </pc:sldMkLst>
        <pc:spChg chg="mod">
          <ac:chgData name="BL J" userId="efc2a150627ff1ba" providerId="Windows Live" clId="Web-{38A32A5D-A0E8-4865-3A2D-F1CB00278FCF}" dt="2025-01-03T05:01:23.464" v="1108" actId="20577"/>
          <ac:spMkLst>
            <pc:docMk/>
            <pc:sldMk cId="2197164777" sldId="273"/>
            <ac:spMk id="3" creationId="{F76CEBFE-A311-6A00-3245-E3CB15F92D77}"/>
          </ac:spMkLst>
        </pc:spChg>
      </pc:sldChg>
      <pc:sldChg chg="addSp delSp modSp">
        <pc:chgData name="BL J" userId="efc2a150627ff1ba" providerId="Windows Live" clId="Web-{38A32A5D-A0E8-4865-3A2D-F1CB00278FCF}" dt="2025-01-03T01:15:56.617" v="716" actId="1076"/>
        <pc:sldMkLst>
          <pc:docMk/>
          <pc:sldMk cId="317844029" sldId="279"/>
        </pc:sldMkLst>
        <pc:spChg chg="add mod">
          <ac:chgData name="BL J" userId="efc2a150627ff1ba" providerId="Windows Live" clId="Web-{38A32A5D-A0E8-4865-3A2D-F1CB00278FCF}" dt="2025-01-03T01:15:56.601" v="715" actId="1076"/>
          <ac:spMkLst>
            <pc:docMk/>
            <pc:sldMk cId="317844029" sldId="279"/>
            <ac:spMk id="7" creationId="{1D5AC2C0-A68F-734A-F08B-EB67AFB9D614}"/>
          </ac:spMkLst>
        </pc:spChg>
        <pc:spChg chg="del mod">
          <ac:chgData name="BL J" userId="efc2a150627ff1ba" providerId="Windows Live" clId="Web-{38A32A5D-A0E8-4865-3A2D-F1CB00278FCF}" dt="2025-01-03T01:15:37.929" v="709"/>
          <ac:spMkLst>
            <pc:docMk/>
            <pc:sldMk cId="317844029" sldId="279"/>
            <ac:spMk id="9" creationId="{AB3EB119-3E6B-304A-852E-6F1A46AB049C}"/>
          </ac:spMkLst>
        </pc:spChg>
        <pc:spChg chg="mod">
          <ac:chgData name="BL J" userId="efc2a150627ff1ba" providerId="Windows Live" clId="Web-{38A32A5D-A0E8-4865-3A2D-F1CB00278FCF}" dt="2025-01-03T01:15:56.617" v="716" actId="1076"/>
          <ac:spMkLst>
            <pc:docMk/>
            <pc:sldMk cId="317844029" sldId="279"/>
            <ac:spMk id="10" creationId="{6B188111-C603-86C6-D160-C992D6FCBFEE}"/>
          </ac:spMkLst>
        </pc:spChg>
        <pc:picChg chg="mod">
          <ac:chgData name="BL J" userId="efc2a150627ff1ba" providerId="Windows Live" clId="Web-{38A32A5D-A0E8-4865-3A2D-F1CB00278FCF}" dt="2025-01-03T01:15:56.398" v="712" actId="1076"/>
          <ac:picMkLst>
            <pc:docMk/>
            <pc:sldMk cId="317844029" sldId="279"/>
            <ac:picMk id="3" creationId="{AF3AAB88-7E10-F986-4DC3-637D49765539}"/>
          </ac:picMkLst>
        </pc:picChg>
        <pc:picChg chg="mod">
          <ac:chgData name="BL J" userId="efc2a150627ff1ba" providerId="Windows Live" clId="Web-{38A32A5D-A0E8-4865-3A2D-F1CB00278FCF}" dt="2025-01-03T01:15:56.492" v="713" actId="1076"/>
          <ac:picMkLst>
            <pc:docMk/>
            <pc:sldMk cId="317844029" sldId="279"/>
            <ac:picMk id="4" creationId="{8BF26488-3D1D-B750-E9EF-953784D4BAEB}"/>
          </ac:picMkLst>
        </pc:picChg>
        <pc:picChg chg="mod">
          <ac:chgData name="BL J" userId="efc2a150627ff1ba" providerId="Windows Live" clId="Web-{38A32A5D-A0E8-4865-3A2D-F1CB00278FCF}" dt="2025-01-03T01:15:56.601" v="714" actId="1076"/>
          <ac:picMkLst>
            <pc:docMk/>
            <pc:sldMk cId="317844029" sldId="279"/>
            <ac:picMk id="6" creationId="{310B0C06-4F85-DF47-AC4F-088BA9AF2F65}"/>
          </ac:picMkLst>
        </pc:picChg>
      </pc:sldChg>
      <pc:sldChg chg="modSp">
        <pc:chgData name="BL J" userId="efc2a150627ff1ba" providerId="Windows Live" clId="Web-{38A32A5D-A0E8-4865-3A2D-F1CB00278FCF}" dt="2025-01-03T04:25:21.098" v="785" actId="20577"/>
        <pc:sldMkLst>
          <pc:docMk/>
          <pc:sldMk cId="2079631262" sldId="283"/>
        </pc:sldMkLst>
        <pc:spChg chg="mod">
          <ac:chgData name="BL J" userId="efc2a150627ff1ba" providerId="Windows Live" clId="Web-{38A32A5D-A0E8-4865-3A2D-F1CB00278FCF}" dt="2025-01-03T04:25:21.098" v="785" actId="20577"/>
          <ac:spMkLst>
            <pc:docMk/>
            <pc:sldMk cId="2079631262" sldId="283"/>
            <ac:spMk id="8" creationId="{6C5DA2EB-FC6D-36C8-CE49-1F9C1F07BEF9}"/>
          </ac:spMkLst>
        </pc:spChg>
      </pc:sldChg>
      <pc:sldChg chg="addSp modSp">
        <pc:chgData name="BL J" userId="efc2a150627ff1ba" providerId="Windows Live" clId="Web-{38A32A5D-A0E8-4865-3A2D-F1CB00278FCF}" dt="2025-01-03T04:39:34.844" v="907" actId="20577"/>
        <pc:sldMkLst>
          <pc:docMk/>
          <pc:sldMk cId="3488776640" sldId="284"/>
        </pc:sldMkLst>
        <pc:spChg chg="mod">
          <ac:chgData name="BL J" userId="efc2a150627ff1ba" providerId="Windows Live" clId="Web-{38A32A5D-A0E8-4865-3A2D-F1CB00278FCF}" dt="2025-01-03T04:39:34.844" v="907" actId="20577"/>
          <ac:spMkLst>
            <pc:docMk/>
            <pc:sldMk cId="3488776640" sldId="284"/>
            <ac:spMk id="4" creationId="{F25DF123-BF08-CCD4-3AF1-92A61807A21C}"/>
          </ac:spMkLst>
        </pc:spChg>
        <pc:spChg chg="mod">
          <ac:chgData name="BL J" userId="efc2a150627ff1ba" providerId="Windows Live" clId="Web-{38A32A5D-A0E8-4865-3A2D-F1CB00278FCF}" dt="2025-01-03T00:21:33.556" v="262" actId="20577"/>
          <ac:spMkLst>
            <pc:docMk/>
            <pc:sldMk cId="3488776640" sldId="284"/>
            <ac:spMk id="7" creationId="{986CEB06-C508-3DEF-B21D-6362B0BC1C90}"/>
          </ac:spMkLst>
        </pc:spChg>
        <pc:spChg chg="add mod">
          <ac:chgData name="BL J" userId="efc2a150627ff1ba" providerId="Windows Live" clId="Web-{38A32A5D-A0E8-4865-3A2D-F1CB00278FCF}" dt="2025-01-03T00:21:47.134" v="265" actId="1076"/>
          <ac:spMkLst>
            <pc:docMk/>
            <pc:sldMk cId="3488776640" sldId="284"/>
            <ac:spMk id="12" creationId="{FAC48B36-33BE-CB8D-D187-F2C9C50F12E6}"/>
          </ac:spMkLst>
        </pc:spChg>
        <pc:picChg chg="mod">
          <ac:chgData name="BL J" userId="efc2a150627ff1ba" providerId="Windows Live" clId="Web-{38A32A5D-A0E8-4865-3A2D-F1CB00278FCF}" dt="2025-01-03T00:21:37.243" v="263" actId="1076"/>
          <ac:picMkLst>
            <pc:docMk/>
            <pc:sldMk cId="3488776640" sldId="284"/>
            <ac:picMk id="9" creationId="{6CE73054-4C5D-2B18-10D8-24FFD3F4FBEE}"/>
          </ac:picMkLst>
        </pc:picChg>
      </pc:sldChg>
      <pc:sldChg chg="modSp">
        <pc:chgData name="BL J" userId="efc2a150627ff1ba" providerId="Windows Live" clId="Web-{38A32A5D-A0E8-4865-3A2D-F1CB00278FCF}" dt="2025-01-03T01:37:50.085" v="773" actId="20577"/>
        <pc:sldMkLst>
          <pc:docMk/>
          <pc:sldMk cId="2418679945" sldId="286"/>
        </pc:sldMkLst>
        <pc:spChg chg="mod">
          <ac:chgData name="BL J" userId="efc2a150627ff1ba" providerId="Windows Live" clId="Web-{38A32A5D-A0E8-4865-3A2D-F1CB00278FCF}" dt="2025-01-03T01:37:50.085" v="773" actId="20577"/>
          <ac:spMkLst>
            <pc:docMk/>
            <pc:sldMk cId="2418679945" sldId="286"/>
            <ac:spMk id="13" creationId="{ECC53126-F766-F93D-C41B-7959F8719840}"/>
          </ac:spMkLst>
        </pc:spChg>
      </pc:sldChg>
      <pc:sldChg chg="modSp">
        <pc:chgData name="BL J" userId="efc2a150627ff1ba" providerId="Windows Live" clId="Web-{38A32A5D-A0E8-4865-3A2D-F1CB00278FCF}" dt="2025-01-03T04:32:49.300" v="866" actId="20577"/>
        <pc:sldMkLst>
          <pc:docMk/>
          <pc:sldMk cId="3593573341" sldId="287"/>
        </pc:sldMkLst>
        <pc:spChg chg="mod">
          <ac:chgData name="BL J" userId="efc2a150627ff1ba" providerId="Windows Live" clId="Web-{38A32A5D-A0E8-4865-3A2D-F1CB00278FCF}" dt="2025-01-03T04:26:51.336" v="790" actId="20577"/>
          <ac:spMkLst>
            <pc:docMk/>
            <pc:sldMk cId="3593573341" sldId="287"/>
            <ac:spMk id="6" creationId="{63A6F37F-AF77-CC7F-3B5C-59918F0161FD}"/>
          </ac:spMkLst>
        </pc:spChg>
        <pc:spChg chg="mod">
          <ac:chgData name="BL J" userId="efc2a150627ff1ba" providerId="Windows Live" clId="Web-{38A32A5D-A0E8-4865-3A2D-F1CB00278FCF}" dt="2025-01-03T04:32:49.300" v="866" actId="20577"/>
          <ac:spMkLst>
            <pc:docMk/>
            <pc:sldMk cId="3593573341" sldId="287"/>
            <ac:spMk id="8" creationId="{6C5DA2EB-FC6D-36C8-CE49-1F9C1F07BEF9}"/>
          </ac:spMkLst>
        </pc:spChg>
      </pc:sldChg>
      <pc:sldChg chg="addSp delSp modSp">
        <pc:chgData name="BL J" userId="efc2a150627ff1ba" providerId="Windows Live" clId="Web-{38A32A5D-A0E8-4865-3A2D-F1CB00278FCF}" dt="2025-01-03T04:54:14.029" v="1034" actId="1076"/>
        <pc:sldMkLst>
          <pc:docMk/>
          <pc:sldMk cId="1494575282" sldId="288"/>
        </pc:sldMkLst>
        <pc:spChg chg="mod">
          <ac:chgData name="BL J" userId="efc2a150627ff1ba" providerId="Windows Live" clId="Web-{38A32A5D-A0E8-4865-3A2D-F1CB00278FCF}" dt="2025-01-03T04:54:14.029" v="1034" actId="1076"/>
          <ac:spMkLst>
            <pc:docMk/>
            <pc:sldMk cId="1494575282" sldId="288"/>
            <ac:spMk id="6" creationId="{A04325D4-9B2C-BC56-F206-D611BD8A481A}"/>
          </ac:spMkLst>
        </pc:spChg>
        <pc:spChg chg="add mod">
          <ac:chgData name="BL J" userId="efc2a150627ff1ba" providerId="Windows Live" clId="Web-{38A32A5D-A0E8-4865-3A2D-F1CB00278FCF}" dt="2025-01-03T04:50:36.928" v="971" actId="20577"/>
          <ac:spMkLst>
            <pc:docMk/>
            <pc:sldMk cId="1494575282" sldId="288"/>
            <ac:spMk id="7" creationId="{58AD7611-69CA-E9D5-82DB-228F5DD8ACE1}"/>
          </ac:spMkLst>
        </pc:spChg>
        <pc:spChg chg="mod">
          <ac:chgData name="BL J" userId="efc2a150627ff1ba" providerId="Windows Live" clId="Web-{38A32A5D-A0E8-4865-3A2D-F1CB00278FCF}" dt="2025-01-03T04:49:54.817" v="955" actId="20577"/>
          <ac:spMkLst>
            <pc:docMk/>
            <pc:sldMk cId="1494575282" sldId="288"/>
            <ac:spMk id="24" creationId="{0C0F1146-6C6C-DCE6-1723-A00E11634910}"/>
          </ac:spMkLst>
        </pc:spChg>
        <pc:spChg chg="mod">
          <ac:chgData name="BL J" userId="efc2a150627ff1ba" providerId="Windows Live" clId="Web-{38A32A5D-A0E8-4865-3A2D-F1CB00278FCF}" dt="2025-01-03T04:52:47.573" v="1007" actId="1076"/>
          <ac:spMkLst>
            <pc:docMk/>
            <pc:sldMk cId="1494575282" sldId="288"/>
            <ac:spMk id="33" creationId="{1034AF57-53E6-F9FC-70A3-DD6B5CCE2312}"/>
          </ac:spMkLst>
        </pc:spChg>
        <pc:spChg chg="mod">
          <ac:chgData name="BL J" userId="efc2a150627ff1ba" providerId="Windows Live" clId="Web-{38A32A5D-A0E8-4865-3A2D-F1CB00278FCF}" dt="2025-01-03T04:52:47.588" v="1008" actId="1076"/>
          <ac:spMkLst>
            <pc:docMk/>
            <pc:sldMk cId="1494575282" sldId="288"/>
            <ac:spMk id="35" creationId="{DC909E4D-F573-B81D-0994-80B1720C923C}"/>
          </ac:spMkLst>
        </pc:spChg>
        <pc:spChg chg="mod">
          <ac:chgData name="BL J" userId="efc2a150627ff1ba" providerId="Windows Live" clId="Web-{38A32A5D-A0E8-4865-3A2D-F1CB00278FCF}" dt="2025-01-03T04:52:53.776" v="1009" actId="1076"/>
          <ac:spMkLst>
            <pc:docMk/>
            <pc:sldMk cId="1494575282" sldId="288"/>
            <ac:spMk id="36" creationId="{D5C3DC98-E06F-ED1E-E498-7A24DF1B625B}"/>
          </ac:spMkLst>
        </pc:spChg>
        <pc:spChg chg="add del mod">
          <ac:chgData name="BL J" userId="efc2a150627ff1ba" providerId="Windows Live" clId="Web-{38A32A5D-A0E8-4865-3A2D-F1CB00278FCF}" dt="2025-01-03T04:51:04.898" v="977"/>
          <ac:spMkLst>
            <pc:docMk/>
            <pc:sldMk cId="1494575282" sldId="288"/>
            <ac:spMk id="37" creationId="{C8D5C004-CBE9-7692-4C2A-81114A84A7BA}"/>
          </ac:spMkLst>
        </pc:spChg>
        <pc:spChg chg="mod">
          <ac:chgData name="BL J" userId="efc2a150627ff1ba" providerId="Windows Live" clId="Web-{38A32A5D-A0E8-4865-3A2D-F1CB00278FCF}" dt="2025-01-03T04:54:01.106" v="1029" actId="20577"/>
          <ac:spMkLst>
            <pc:docMk/>
            <pc:sldMk cId="1494575282" sldId="288"/>
            <ac:spMk id="39" creationId="{8F761D76-E9CA-CB3D-FEA3-151974596F18}"/>
          </ac:spMkLst>
        </pc:spChg>
      </pc:sldChg>
      <pc:sldChg chg="addSp delSp modSp">
        <pc:chgData name="BL J" userId="efc2a150627ff1ba" providerId="Windows Live" clId="Web-{38A32A5D-A0E8-4865-3A2D-F1CB00278FCF}" dt="2025-01-03T01:12:30.518" v="702" actId="1076"/>
        <pc:sldMkLst>
          <pc:docMk/>
          <pc:sldMk cId="339400246" sldId="290"/>
        </pc:sldMkLst>
        <pc:spChg chg="add mod">
          <ac:chgData name="BL J" userId="efc2a150627ff1ba" providerId="Windows Live" clId="Web-{38A32A5D-A0E8-4865-3A2D-F1CB00278FCF}" dt="2025-01-03T01:12:30.299" v="691" actId="1076"/>
          <ac:spMkLst>
            <pc:docMk/>
            <pc:sldMk cId="339400246" sldId="290"/>
            <ac:spMk id="16" creationId="{8E1A32EF-3179-E354-48E0-687736999019}"/>
          </ac:spMkLst>
        </pc:spChg>
        <pc:spChg chg="del">
          <ac:chgData name="BL J" userId="efc2a150627ff1ba" providerId="Windows Live" clId="Web-{38A32A5D-A0E8-4865-3A2D-F1CB00278FCF}" dt="2025-01-03T00:57:24.684" v="479"/>
          <ac:spMkLst>
            <pc:docMk/>
            <pc:sldMk cId="339400246" sldId="290"/>
            <ac:spMk id="17" creationId="{4E354E72-BF8F-D552-5A12-FCCDDE5C5DE6}"/>
          </ac:spMkLst>
        </pc:spChg>
        <pc:spChg chg="add mod">
          <ac:chgData name="BL J" userId="efc2a150627ff1ba" providerId="Windows Live" clId="Web-{38A32A5D-A0E8-4865-3A2D-F1CB00278FCF}" dt="2025-01-03T01:12:30.315" v="692" actId="1076"/>
          <ac:spMkLst>
            <pc:docMk/>
            <pc:sldMk cId="339400246" sldId="290"/>
            <ac:spMk id="18" creationId="{00D0A989-30EC-9DA5-81AC-CE3906451514}"/>
          </ac:spMkLst>
        </pc:spChg>
        <pc:spChg chg="del">
          <ac:chgData name="BL J" userId="efc2a150627ff1ba" providerId="Windows Live" clId="Web-{38A32A5D-A0E8-4865-3A2D-F1CB00278FCF}" dt="2025-01-03T00:57:26.638" v="480"/>
          <ac:spMkLst>
            <pc:docMk/>
            <pc:sldMk cId="339400246" sldId="290"/>
            <ac:spMk id="19" creationId="{CD217B3E-4DF4-D7ED-C6FC-761A912CF520}"/>
          </ac:spMkLst>
        </pc:spChg>
        <pc:spChg chg="del">
          <ac:chgData name="BL J" userId="efc2a150627ff1ba" providerId="Windows Live" clId="Web-{38A32A5D-A0E8-4865-3A2D-F1CB00278FCF}" dt="2025-01-03T00:58:10.748" v="491"/>
          <ac:spMkLst>
            <pc:docMk/>
            <pc:sldMk cId="339400246" sldId="290"/>
            <ac:spMk id="20" creationId="{F7C26A34-F7BA-D670-727A-85540E3EA21A}"/>
          </ac:spMkLst>
        </pc:spChg>
        <pc:spChg chg="del mod">
          <ac:chgData name="BL J" userId="efc2a150627ff1ba" providerId="Windows Live" clId="Web-{38A32A5D-A0E8-4865-3A2D-F1CB00278FCF}" dt="2025-01-03T00:57:50.669" v="486"/>
          <ac:spMkLst>
            <pc:docMk/>
            <pc:sldMk cId="339400246" sldId="290"/>
            <ac:spMk id="21" creationId="{963EC897-09C9-48D8-E270-56CA9C221573}"/>
          </ac:spMkLst>
        </pc:spChg>
        <pc:spChg chg="del">
          <ac:chgData name="BL J" userId="efc2a150627ff1ba" providerId="Windows Live" clId="Web-{38A32A5D-A0E8-4865-3A2D-F1CB00278FCF}" dt="2025-01-03T00:58:37.374" v="500"/>
          <ac:spMkLst>
            <pc:docMk/>
            <pc:sldMk cId="339400246" sldId="290"/>
            <ac:spMk id="22" creationId="{7099C4FD-4C41-6E11-9FDD-0A22BC66A1BB}"/>
          </ac:spMkLst>
        </pc:spChg>
        <pc:spChg chg="del mod">
          <ac:chgData name="BL J" userId="efc2a150627ff1ba" providerId="Windows Live" clId="Web-{38A32A5D-A0E8-4865-3A2D-F1CB00278FCF}" dt="2025-01-03T00:58:25.467" v="496"/>
          <ac:spMkLst>
            <pc:docMk/>
            <pc:sldMk cId="339400246" sldId="290"/>
            <ac:spMk id="23" creationId="{10F0E52D-A75F-09EE-ECC1-C58EC6C88A22}"/>
          </ac:spMkLst>
        </pc:spChg>
        <pc:spChg chg="del">
          <ac:chgData name="BL J" userId="efc2a150627ff1ba" providerId="Windows Live" clId="Web-{38A32A5D-A0E8-4865-3A2D-F1CB00278FCF}" dt="2025-01-03T00:59:53.297" v="519"/>
          <ac:spMkLst>
            <pc:docMk/>
            <pc:sldMk cId="339400246" sldId="290"/>
            <ac:spMk id="24" creationId="{E9BE8B6B-5687-D95D-032B-C81CF2893BAA}"/>
          </ac:spMkLst>
        </pc:spChg>
        <pc:spChg chg="del">
          <ac:chgData name="BL J" userId="efc2a150627ff1ba" providerId="Windows Live" clId="Web-{38A32A5D-A0E8-4865-3A2D-F1CB00278FCF}" dt="2025-01-03T00:59:52.297" v="518"/>
          <ac:spMkLst>
            <pc:docMk/>
            <pc:sldMk cId="339400246" sldId="290"/>
            <ac:spMk id="25" creationId="{11C98BCB-665D-C5A7-BA66-0E8435860F7A}"/>
          </ac:spMkLst>
        </pc:spChg>
        <pc:spChg chg="del">
          <ac:chgData name="BL J" userId="efc2a150627ff1ba" providerId="Windows Live" clId="Web-{38A32A5D-A0E8-4865-3A2D-F1CB00278FCF}" dt="2025-01-03T01:01:00.846" v="534"/>
          <ac:spMkLst>
            <pc:docMk/>
            <pc:sldMk cId="339400246" sldId="290"/>
            <ac:spMk id="26" creationId="{0D58710A-A268-9EDA-64D6-F87A6106535B}"/>
          </ac:spMkLst>
        </pc:spChg>
        <pc:spChg chg="del mod">
          <ac:chgData name="BL J" userId="efc2a150627ff1ba" providerId="Windows Live" clId="Web-{38A32A5D-A0E8-4865-3A2D-F1CB00278FCF}" dt="2025-01-03T01:00:27.798" v="526"/>
          <ac:spMkLst>
            <pc:docMk/>
            <pc:sldMk cId="339400246" sldId="290"/>
            <ac:spMk id="27" creationId="{A3CE2A80-B2EA-3692-0E03-384B5F3D5AD7}"/>
          </ac:spMkLst>
        </pc:spChg>
        <pc:spChg chg="del">
          <ac:chgData name="BL J" userId="efc2a150627ff1ba" providerId="Windows Live" clId="Web-{38A32A5D-A0E8-4865-3A2D-F1CB00278FCF}" dt="2025-01-03T01:04:03.147" v="571"/>
          <ac:spMkLst>
            <pc:docMk/>
            <pc:sldMk cId="339400246" sldId="290"/>
            <ac:spMk id="28" creationId="{0F8D2570-7795-5937-229B-7092E3B14EB4}"/>
          </ac:spMkLst>
        </pc:spChg>
        <pc:spChg chg="del mod">
          <ac:chgData name="BL J" userId="efc2a150627ff1ba" providerId="Windows Live" clId="Web-{38A32A5D-A0E8-4865-3A2D-F1CB00278FCF}" dt="2025-01-03T01:03:11.693" v="560"/>
          <ac:spMkLst>
            <pc:docMk/>
            <pc:sldMk cId="339400246" sldId="290"/>
            <ac:spMk id="29" creationId="{EBE4DF07-EFF1-D555-F7EE-7CDCED85727C}"/>
          </ac:spMkLst>
        </pc:spChg>
        <pc:spChg chg="del">
          <ac:chgData name="BL J" userId="efc2a150627ff1ba" providerId="Windows Live" clId="Web-{38A32A5D-A0E8-4865-3A2D-F1CB00278FCF}" dt="2025-01-03T01:06:45.198" v="609"/>
          <ac:spMkLst>
            <pc:docMk/>
            <pc:sldMk cId="339400246" sldId="290"/>
            <ac:spMk id="30" creationId="{6B6F4A9E-1649-3DE7-6A44-E654755F8AC0}"/>
          </ac:spMkLst>
        </pc:spChg>
        <pc:spChg chg="del mod">
          <ac:chgData name="BL J" userId="efc2a150627ff1ba" providerId="Windows Live" clId="Web-{38A32A5D-A0E8-4865-3A2D-F1CB00278FCF}" dt="2025-01-03T01:05:28.321" v="593"/>
          <ac:spMkLst>
            <pc:docMk/>
            <pc:sldMk cId="339400246" sldId="290"/>
            <ac:spMk id="31" creationId="{526E80FF-5622-1141-5360-466A554BE79A}"/>
          </ac:spMkLst>
        </pc:spChg>
        <pc:spChg chg="del">
          <ac:chgData name="BL J" userId="efc2a150627ff1ba" providerId="Windows Live" clId="Web-{38A32A5D-A0E8-4865-3A2D-F1CB00278FCF}" dt="2025-01-03T01:06:44.526" v="608"/>
          <ac:spMkLst>
            <pc:docMk/>
            <pc:sldMk cId="339400246" sldId="290"/>
            <ac:spMk id="32" creationId="{631B30E7-9D3E-8C80-27C3-E32D489461BB}"/>
          </ac:spMkLst>
        </pc:spChg>
        <pc:spChg chg="del mod">
          <ac:chgData name="BL J" userId="efc2a150627ff1ba" providerId="Windows Live" clId="Web-{38A32A5D-A0E8-4865-3A2D-F1CB00278FCF}" dt="2025-01-03T01:06:05.369" v="599"/>
          <ac:spMkLst>
            <pc:docMk/>
            <pc:sldMk cId="339400246" sldId="290"/>
            <ac:spMk id="33" creationId="{56D3A16C-F478-1824-1372-C606161FB4B1}"/>
          </ac:spMkLst>
        </pc:spChg>
        <pc:spChg chg="del">
          <ac:chgData name="BL J" userId="efc2a150627ff1ba" providerId="Windows Live" clId="Web-{38A32A5D-A0E8-4865-3A2D-F1CB00278FCF}" dt="2025-01-03T01:07:39.808" v="621"/>
          <ac:spMkLst>
            <pc:docMk/>
            <pc:sldMk cId="339400246" sldId="290"/>
            <ac:spMk id="34" creationId="{2DC18F7F-5507-BE4E-4FD2-FEEC3A92D0A3}"/>
          </ac:spMkLst>
        </pc:spChg>
        <pc:spChg chg="del mod">
          <ac:chgData name="BL J" userId="efc2a150627ff1ba" providerId="Windows Live" clId="Web-{38A32A5D-A0E8-4865-3A2D-F1CB00278FCF}" dt="2025-01-03T01:06:53.807" v="612"/>
          <ac:spMkLst>
            <pc:docMk/>
            <pc:sldMk cId="339400246" sldId="290"/>
            <ac:spMk id="35" creationId="{D9A7845B-B62B-92AF-3175-58E4AB30CBF9}"/>
          </ac:spMkLst>
        </pc:spChg>
        <pc:spChg chg="del">
          <ac:chgData name="BL J" userId="efc2a150627ff1ba" providerId="Windows Live" clId="Web-{38A32A5D-A0E8-4865-3A2D-F1CB00278FCF}" dt="2025-01-03T01:07:59.606" v="629"/>
          <ac:spMkLst>
            <pc:docMk/>
            <pc:sldMk cId="339400246" sldId="290"/>
            <ac:spMk id="36" creationId="{56F32957-A78F-32A1-03E2-125CCEE90BB3}"/>
          </ac:spMkLst>
        </pc:spChg>
        <pc:spChg chg="del mod">
          <ac:chgData name="BL J" userId="efc2a150627ff1ba" providerId="Windows Live" clId="Web-{38A32A5D-A0E8-4865-3A2D-F1CB00278FCF}" dt="2025-01-03T01:07:43.215" v="624"/>
          <ac:spMkLst>
            <pc:docMk/>
            <pc:sldMk cId="339400246" sldId="290"/>
            <ac:spMk id="37" creationId="{ED8B9748-F04F-CFB0-1D8F-9CAA54602145}"/>
          </ac:spMkLst>
        </pc:spChg>
        <pc:spChg chg="del">
          <ac:chgData name="BL J" userId="efc2a150627ff1ba" providerId="Windows Live" clId="Web-{38A32A5D-A0E8-4865-3A2D-F1CB00278FCF}" dt="2025-01-03T01:11:39.876" v="668"/>
          <ac:spMkLst>
            <pc:docMk/>
            <pc:sldMk cId="339400246" sldId="290"/>
            <ac:spMk id="38" creationId="{FCC03D15-68EB-918E-BCBE-3CC5E4CD026C}"/>
          </ac:spMkLst>
        </pc:spChg>
        <pc:spChg chg="del mod">
          <ac:chgData name="BL J" userId="efc2a150627ff1ba" providerId="Windows Live" clId="Web-{38A32A5D-A0E8-4865-3A2D-F1CB00278FCF}" dt="2025-01-03T01:08:05.278" v="632"/>
          <ac:spMkLst>
            <pc:docMk/>
            <pc:sldMk cId="339400246" sldId="290"/>
            <ac:spMk id="39" creationId="{CE35D850-2E11-B522-BDEF-E70B36FFC91F}"/>
          </ac:spMkLst>
        </pc:spChg>
        <pc:spChg chg="del">
          <ac:chgData name="BL J" userId="efc2a150627ff1ba" providerId="Windows Live" clId="Web-{38A32A5D-A0E8-4865-3A2D-F1CB00278FCF}" dt="2025-01-03T01:11:47.423" v="674"/>
          <ac:spMkLst>
            <pc:docMk/>
            <pc:sldMk cId="339400246" sldId="290"/>
            <ac:spMk id="40" creationId="{B595F8D3-0F66-105C-E853-89A5A8F214F7}"/>
          </ac:spMkLst>
        </pc:spChg>
        <pc:spChg chg="del mod">
          <ac:chgData name="BL J" userId="efc2a150627ff1ba" providerId="Windows Live" clId="Web-{38A32A5D-A0E8-4865-3A2D-F1CB00278FCF}" dt="2025-01-03T01:11:43.767" v="671"/>
          <ac:spMkLst>
            <pc:docMk/>
            <pc:sldMk cId="339400246" sldId="290"/>
            <ac:spMk id="41" creationId="{7296D5D1-0531-64DF-05E7-47B68D6078C3}"/>
          </ac:spMkLst>
        </pc:spChg>
        <pc:spChg chg="add mod">
          <ac:chgData name="BL J" userId="efc2a150627ff1ba" providerId="Windows Live" clId="Web-{38A32A5D-A0E8-4865-3A2D-F1CB00278FCF}" dt="2025-01-03T01:12:30.331" v="693" actId="1076"/>
          <ac:spMkLst>
            <pc:docMk/>
            <pc:sldMk cId="339400246" sldId="290"/>
            <ac:spMk id="42" creationId="{7D5D1788-37D0-61C8-C700-092B7193E254}"/>
          </ac:spMkLst>
        </pc:spChg>
        <pc:spChg chg="add mod">
          <ac:chgData name="BL J" userId="efc2a150627ff1ba" providerId="Windows Live" clId="Web-{38A32A5D-A0E8-4865-3A2D-F1CB00278FCF}" dt="2025-01-03T01:12:30.362" v="694" actId="1076"/>
          <ac:spMkLst>
            <pc:docMk/>
            <pc:sldMk cId="339400246" sldId="290"/>
            <ac:spMk id="43" creationId="{8BA77E8B-0AAC-199D-E234-91EB472CF5D2}"/>
          </ac:spMkLst>
        </pc:spChg>
        <pc:spChg chg="add mod">
          <ac:chgData name="BL J" userId="efc2a150627ff1ba" providerId="Windows Live" clId="Web-{38A32A5D-A0E8-4865-3A2D-F1CB00278FCF}" dt="2025-01-03T01:12:30.378" v="695" actId="1076"/>
          <ac:spMkLst>
            <pc:docMk/>
            <pc:sldMk cId="339400246" sldId="290"/>
            <ac:spMk id="44" creationId="{9B641C88-8756-F06A-0B83-80610D292D3E}"/>
          </ac:spMkLst>
        </pc:spChg>
        <pc:spChg chg="add mod">
          <ac:chgData name="BL J" userId="efc2a150627ff1ba" providerId="Windows Live" clId="Web-{38A32A5D-A0E8-4865-3A2D-F1CB00278FCF}" dt="2025-01-03T01:12:30.393" v="696" actId="1076"/>
          <ac:spMkLst>
            <pc:docMk/>
            <pc:sldMk cId="339400246" sldId="290"/>
            <ac:spMk id="45" creationId="{89E986CD-EB13-DBEC-2069-11BFEB318F30}"/>
          </ac:spMkLst>
        </pc:spChg>
        <pc:spChg chg="add del mod">
          <ac:chgData name="BL J" userId="efc2a150627ff1ba" providerId="Windows Live" clId="Web-{38A32A5D-A0E8-4865-3A2D-F1CB00278FCF}" dt="2025-01-03T01:04:08.163" v="575"/>
          <ac:spMkLst>
            <pc:docMk/>
            <pc:sldMk cId="339400246" sldId="290"/>
            <ac:spMk id="46" creationId="{92128819-E360-2AC2-B402-032A9EF7C8D0}"/>
          </ac:spMkLst>
        </pc:spChg>
        <pc:spChg chg="add mod">
          <ac:chgData name="BL J" userId="efc2a150627ff1ba" providerId="Windows Live" clId="Web-{38A32A5D-A0E8-4865-3A2D-F1CB00278FCF}" dt="2025-01-03T01:12:30.409" v="697" actId="1076"/>
          <ac:spMkLst>
            <pc:docMk/>
            <pc:sldMk cId="339400246" sldId="290"/>
            <ac:spMk id="47" creationId="{7CE69AD9-C52B-93F3-3F18-2F07E272F228}"/>
          </ac:spMkLst>
        </pc:spChg>
        <pc:spChg chg="add mod">
          <ac:chgData name="BL J" userId="efc2a150627ff1ba" providerId="Windows Live" clId="Web-{38A32A5D-A0E8-4865-3A2D-F1CB00278FCF}" dt="2025-01-03T01:12:30.440" v="698" actId="1076"/>
          <ac:spMkLst>
            <pc:docMk/>
            <pc:sldMk cId="339400246" sldId="290"/>
            <ac:spMk id="48" creationId="{693144FD-D070-A655-4CA6-BB471757828A}"/>
          </ac:spMkLst>
        </pc:spChg>
        <pc:spChg chg="add mod">
          <ac:chgData name="BL J" userId="efc2a150627ff1ba" providerId="Windows Live" clId="Web-{38A32A5D-A0E8-4865-3A2D-F1CB00278FCF}" dt="2025-01-03T01:12:30.456" v="699" actId="1076"/>
          <ac:spMkLst>
            <pc:docMk/>
            <pc:sldMk cId="339400246" sldId="290"/>
            <ac:spMk id="49" creationId="{B0110837-C097-40C6-F3BA-F6EDB316E783}"/>
          </ac:spMkLst>
        </pc:spChg>
        <pc:spChg chg="add mod">
          <ac:chgData name="BL J" userId="efc2a150627ff1ba" providerId="Windows Live" clId="Web-{38A32A5D-A0E8-4865-3A2D-F1CB00278FCF}" dt="2025-01-03T01:12:30.471" v="700" actId="1076"/>
          <ac:spMkLst>
            <pc:docMk/>
            <pc:sldMk cId="339400246" sldId="290"/>
            <ac:spMk id="50" creationId="{D1E47B1D-50C3-9A2F-6526-A9DA1BB34EEF}"/>
          </ac:spMkLst>
        </pc:spChg>
        <pc:spChg chg="add mod">
          <ac:chgData name="BL J" userId="efc2a150627ff1ba" providerId="Windows Live" clId="Web-{38A32A5D-A0E8-4865-3A2D-F1CB00278FCF}" dt="2025-01-03T01:12:30.487" v="701" actId="1076"/>
          <ac:spMkLst>
            <pc:docMk/>
            <pc:sldMk cId="339400246" sldId="290"/>
            <ac:spMk id="51" creationId="{36917B51-6410-D2CE-81D4-8DA7B176694B}"/>
          </ac:spMkLst>
        </pc:spChg>
        <pc:spChg chg="add mod">
          <ac:chgData name="BL J" userId="efc2a150627ff1ba" providerId="Windows Live" clId="Web-{38A32A5D-A0E8-4865-3A2D-F1CB00278FCF}" dt="2025-01-03T01:12:30.518" v="702" actId="1076"/>
          <ac:spMkLst>
            <pc:docMk/>
            <pc:sldMk cId="339400246" sldId="290"/>
            <ac:spMk id="52" creationId="{9724410D-664B-7589-9AA9-C68FF98284BD}"/>
          </ac:spMkLst>
        </pc:spChg>
        <pc:picChg chg="mod">
          <ac:chgData name="BL J" userId="efc2a150627ff1ba" providerId="Windows Live" clId="Web-{38A32A5D-A0E8-4865-3A2D-F1CB00278FCF}" dt="2025-01-03T01:12:30.034" v="679" actId="1076"/>
          <ac:picMkLst>
            <pc:docMk/>
            <pc:sldMk cId="339400246" sldId="290"/>
            <ac:picMk id="3" creationId="{5860FFBA-0F63-495B-4F3F-696F374EB561}"/>
          </ac:picMkLst>
        </pc:picChg>
        <pc:picChg chg="mod">
          <ac:chgData name="BL J" userId="efc2a150627ff1ba" providerId="Windows Live" clId="Web-{38A32A5D-A0E8-4865-3A2D-F1CB00278FCF}" dt="2025-01-03T01:12:30.049" v="680" actId="1076"/>
          <ac:picMkLst>
            <pc:docMk/>
            <pc:sldMk cId="339400246" sldId="290"/>
            <ac:picMk id="4" creationId="{71E303C0-98E8-B42A-2656-D8BE0990DC31}"/>
          </ac:picMkLst>
        </pc:picChg>
        <pc:picChg chg="mod">
          <ac:chgData name="BL J" userId="efc2a150627ff1ba" providerId="Windows Live" clId="Web-{38A32A5D-A0E8-4865-3A2D-F1CB00278FCF}" dt="2025-01-03T01:12:30.081" v="681" actId="1076"/>
          <ac:picMkLst>
            <pc:docMk/>
            <pc:sldMk cId="339400246" sldId="290"/>
            <ac:picMk id="6" creationId="{DBB56CDE-55F8-D083-6DE3-A6AD47BABBE7}"/>
          </ac:picMkLst>
        </pc:picChg>
        <pc:picChg chg="mod">
          <ac:chgData name="BL J" userId="efc2a150627ff1ba" providerId="Windows Live" clId="Web-{38A32A5D-A0E8-4865-3A2D-F1CB00278FCF}" dt="2025-01-03T01:12:30.096" v="682" actId="1076"/>
          <ac:picMkLst>
            <pc:docMk/>
            <pc:sldMk cId="339400246" sldId="290"/>
            <ac:picMk id="7" creationId="{BFA7BE99-0AB6-091D-3F01-6C4A9D0D6EAB}"/>
          </ac:picMkLst>
        </pc:picChg>
        <pc:picChg chg="mod">
          <ac:chgData name="BL J" userId="efc2a150627ff1ba" providerId="Windows Live" clId="Web-{38A32A5D-A0E8-4865-3A2D-F1CB00278FCF}" dt="2025-01-03T01:12:30.128" v="683" actId="1076"/>
          <ac:picMkLst>
            <pc:docMk/>
            <pc:sldMk cId="339400246" sldId="290"/>
            <ac:picMk id="8" creationId="{F1A63DD3-479A-2AC1-B461-6A0E4BA7CE01}"/>
          </ac:picMkLst>
        </pc:picChg>
        <pc:picChg chg="mod">
          <ac:chgData name="BL J" userId="efc2a150627ff1ba" providerId="Windows Live" clId="Web-{38A32A5D-A0E8-4865-3A2D-F1CB00278FCF}" dt="2025-01-03T01:12:30.143" v="684" actId="1076"/>
          <ac:picMkLst>
            <pc:docMk/>
            <pc:sldMk cId="339400246" sldId="290"/>
            <ac:picMk id="9" creationId="{6584C207-0981-5DF0-355D-DA1A34FC47D3}"/>
          </ac:picMkLst>
        </pc:picChg>
        <pc:picChg chg="mod">
          <ac:chgData name="BL J" userId="efc2a150627ff1ba" providerId="Windows Live" clId="Web-{38A32A5D-A0E8-4865-3A2D-F1CB00278FCF}" dt="2025-01-03T01:12:30.159" v="685" actId="1076"/>
          <ac:picMkLst>
            <pc:docMk/>
            <pc:sldMk cId="339400246" sldId="290"/>
            <ac:picMk id="10" creationId="{9E527D3E-22ED-22DB-D47D-BB9722FB21DA}"/>
          </ac:picMkLst>
        </pc:picChg>
        <pc:picChg chg="mod">
          <ac:chgData name="BL J" userId="efc2a150627ff1ba" providerId="Windows Live" clId="Web-{38A32A5D-A0E8-4865-3A2D-F1CB00278FCF}" dt="2025-01-03T01:12:30.190" v="686" actId="1076"/>
          <ac:picMkLst>
            <pc:docMk/>
            <pc:sldMk cId="339400246" sldId="290"/>
            <ac:picMk id="11" creationId="{58CD26F5-6EDD-1388-ECCC-05C1103ADCC4}"/>
          </ac:picMkLst>
        </pc:picChg>
        <pc:picChg chg="mod">
          <ac:chgData name="BL J" userId="efc2a150627ff1ba" providerId="Windows Live" clId="Web-{38A32A5D-A0E8-4865-3A2D-F1CB00278FCF}" dt="2025-01-03T01:12:30.206" v="687" actId="1076"/>
          <ac:picMkLst>
            <pc:docMk/>
            <pc:sldMk cId="339400246" sldId="290"/>
            <ac:picMk id="12" creationId="{0C73C739-B642-0A9C-E45E-36773B954725}"/>
          </ac:picMkLst>
        </pc:picChg>
        <pc:picChg chg="mod">
          <ac:chgData name="BL J" userId="efc2a150627ff1ba" providerId="Windows Live" clId="Web-{38A32A5D-A0E8-4865-3A2D-F1CB00278FCF}" dt="2025-01-03T01:12:30.237" v="688" actId="1076"/>
          <ac:picMkLst>
            <pc:docMk/>
            <pc:sldMk cId="339400246" sldId="290"/>
            <ac:picMk id="13" creationId="{AB24E5F3-6332-AA03-CC41-6190D48BCDE1}"/>
          </ac:picMkLst>
        </pc:picChg>
        <pc:picChg chg="mod">
          <ac:chgData name="BL J" userId="efc2a150627ff1ba" providerId="Windows Live" clId="Web-{38A32A5D-A0E8-4865-3A2D-F1CB00278FCF}" dt="2025-01-03T01:12:30.253" v="689" actId="1076"/>
          <ac:picMkLst>
            <pc:docMk/>
            <pc:sldMk cId="339400246" sldId="290"/>
            <ac:picMk id="14" creationId="{6F21BAF9-E7AB-3ECD-5CEC-7096B130485B}"/>
          </ac:picMkLst>
        </pc:picChg>
        <pc:picChg chg="mod">
          <ac:chgData name="BL J" userId="efc2a150627ff1ba" providerId="Windows Live" clId="Web-{38A32A5D-A0E8-4865-3A2D-F1CB00278FCF}" dt="2025-01-03T01:12:30.284" v="690" actId="1076"/>
          <ac:picMkLst>
            <pc:docMk/>
            <pc:sldMk cId="339400246" sldId="290"/>
            <ac:picMk id="15" creationId="{EEB52666-0208-60C8-0781-156272C6E09A}"/>
          </ac:picMkLst>
        </pc:picChg>
      </pc:sldChg>
      <pc:sldChg chg="addSp delSp modSp">
        <pc:chgData name="BL J" userId="efc2a150627ff1ba" providerId="Windows Live" clId="Web-{38A32A5D-A0E8-4865-3A2D-F1CB00278FCF}" dt="2025-01-03T05:16:04.196" v="1204"/>
        <pc:sldMkLst>
          <pc:docMk/>
          <pc:sldMk cId="1720526209" sldId="293"/>
        </pc:sldMkLst>
        <pc:spChg chg="add mod">
          <ac:chgData name="BL J" userId="efc2a150627ff1ba" providerId="Windows Live" clId="Web-{38A32A5D-A0E8-4865-3A2D-F1CB00278FCF}" dt="2025-01-03T05:15:12.022" v="1186" actId="14100"/>
          <ac:spMkLst>
            <pc:docMk/>
            <pc:sldMk cId="1720526209" sldId="293"/>
            <ac:spMk id="3" creationId="{E9B2A6EA-7301-F688-14B1-10DFC27C8B1B}"/>
          </ac:spMkLst>
        </pc:spChg>
        <pc:spChg chg="mod">
          <ac:chgData name="BL J" userId="efc2a150627ff1ba" providerId="Windows Live" clId="Web-{38A32A5D-A0E8-4865-3A2D-F1CB00278FCF}" dt="2025-01-03T04:54:28.279" v="1035" actId="1076"/>
          <ac:spMkLst>
            <pc:docMk/>
            <pc:sldMk cId="1720526209" sldId="293"/>
            <ac:spMk id="9" creationId="{3D1F79B3-7203-2EDE-4CF6-41C025DF53CB}"/>
          </ac:spMkLst>
        </pc:spChg>
        <pc:spChg chg="del mod">
          <ac:chgData name="BL J" userId="efc2a150627ff1ba" providerId="Windows Live" clId="Web-{38A32A5D-A0E8-4865-3A2D-F1CB00278FCF}" dt="2025-01-03T05:07:11.350" v="1123"/>
          <ac:spMkLst>
            <pc:docMk/>
            <pc:sldMk cId="1720526209" sldId="293"/>
            <ac:spMk id="12" creationId="{48BB4AD3-F041-6F42-0C33-400C8C09F436}"/>
          </ac:spMkLst>
        </pc:spChg>
        <pc:spChg chg="del mod">
          <ac:chgData name="BL J" userId="efc2a150627ff1ba" providerId="Windows Live" clId="Web-{38A32A5D-A0E8-4865-3A2D-F1CB00278FCF}" dt="2025-01-03T05:07:07.147" v="1122"/>
          <ac:spMkLst>
            <pc:docMk/>
            <pc:sldMk cId="1720526209" sldId="293"/>
            <ac:spMk id="14" creationId="{87D4322D-A9CF-F402-3B9E-4D0C2788D9C9}"/>
          </ac:spMkLst>
        </pc:spChg>
        <pc:spChg chg="mod">
          <ac:chgData name="BL J" userId="efc2a150627ff1ba" providerId="Windows Live" clId="Web-{38A32A5D-A0E8-4865-3A2D-F1CB00278FCF}" dt="2025-01-03T04:54:59.905" v="1041" actId="1076"/>
          <ac:spMkLst>
            <pc:docMk/>
            <pc:sldMk cId="1720526209" sldId="293"/>
            <ac:spMk id="15" creationId="{D50F369A-156E-F95F-24B6-4D4A3549F174}"/>
          </ac:spMkLst>
        </pc:spChg>
        <pc:spChg chg="mod">
          <ac:chgData name="BL J" userId="efc2a150627ff1ba" providerId="Windows Live" clId="Web-{38A32A5D-A0E8-4865-3A2D-F1CB00278FCF}" dt="2025-01-03T05:16:01.024" v="1203" actId="20577"/>
          <ac:spMkLst>
            <pc:docMk/>
            <pc:sldMk cId="1720526209" sldId="293"/>
            <ac:spMk id="18" creationId="{FDAD2B13-4832-4847-D916-12F0A0D6572D}"/>
          </ac:spMkLst>
        </pc:spChg>
        <pc:spChg chg="del mod">
          <ac:chgData name="BL J" userId="efc2a150627ff1ba" providerId="Windows Live" clId="Web-{38A32A5D-A0E8-4865-3A2D-F1CB00278FCF}" dt="2025-01-03T05:16:04.196" v="1204"/>
          <ac:spMkLst>
            <pc:docMk/>
            <pc:sldMk cId="1720526209" sldId="293"/>
            <ac:spMk id="19" creationId="{7E9EEDF1-CC89-A2A1-C041-D676A11BDC68}"/>
          </ac:spMkLst>
        </pc:spChg>
        <pc:picChg chg="ord">
          <ac:chgData name="BL J" userId="efc2a150627ff1ba" providerId="Windows Live" clId="Web-{38A32A5D-A0E8-4865-3A2D-F1CB00278FCF}" dt="2025-01-03T04:55:33.359" v="1049"/>
          <ac:picMkLst>
            <pc:docMk/>
            <pc:sldMk cId="1720526209" sldId="293"/>
            <ac:picMk id="4" creationId="{3198EFB9-F5AB-ED40-4302-BC052CF40B7C}"/>
          </ac:picMkLst>
        </pc:picChg>
        <pc:picChg chg="mod">
          <ac:chgData name="BL J" userId="efc2a150627ff1ba" providerId="Windows Live" clId="Web-{38A32A5D-A0E8-4865-3A2D-F1CB00278FCF}" dt="2025-01-03T04:54:36.858" v="1036" actId="1076"/>
          <ac:picMkLst>
            <pc:docMk/>
            <pc:sldMk cId="1720526209" sldId="293"/>
            <ac:picMk id="10" creationId="{ECD35AB5-263C-7D83-A611-1E0E2F949E7C}"/>
          </ac:picMkLst>
        </pc:picChg>
        <pc:picChg chg="mod">
          <ac:chgData name="BL J" userId="efc2a150627ff1ba" providerId="Windows Live" clId="Web-{38A32A5D-A0E8-4865-3A2D-F1CB00278FCF}" dt="2025-01-03T04:55:06.749" v="1042" actId="1076"/>
          <ac:picMkLst>
            <pc:docMk/>
            <pc:sldMk cId="1720526209" sldId="293"/>
            <ac:picMk id="17" creationId="{9F2AC2DD-F718-D386-4A07-6F601262EC1B}"/>
          </ac:picMkLst>
        </pc:picChg>
        <pc:picChg chg="mod ord">
          <ac:chgData name="BL J" userId="efc2a150627ff1ba" providerId="Windows Live" clId="Web-{38A32A5D-A0E8-4865-3A2D-F1CB00278FCF}" dt="2025-01-03T04:55:33.172" v="1047"/>
          <ac:picMkLst>
            <pc:docMk/>
            <pc:sldMk cId="1720526209" sldId="293"/>
            <ac:picMk id="20" creationId="{2257ACF5-14DC-112F-732A-329EAA53553E}"/>
          </ac:picMkLst>
        </pc:picChg>
      </pc:sldChg>
      <pc:sldChg chg="modSp">
        <pc:chgData name="BL J" userId="efc2a150627ff1ba" providerId="Windows Live" clId="Web-{38A32A5D-A0E8-4865-3A2D-F1CB00278FCF}" dt="2025-01-03T04:57:07.722" v="1060" actId="1076"/>
        <pc:sldMkLst>
          <pc:docMk/>
          <pc:sldMk cId="3597107533" sldId="294"/>
        </pc:sldMkLst>
        <pc:spChg chg="mod">
          <ac:chgData name="BL J" userId="efc2a150627ff1ba" providerId="Windows Live" clId="Web-{38A32A5D-A0E8-4865-3A2D-F1CB00278FCF}" dt="2025-01-03T04:56:24.252" v="1054" actId="1076"/>
          <ac:spMkLst>
            <pc:docMk/>
            <pc:sldMk cId="3597107533" sldId="294"/>
            <ac:spMk id="6" creationId="{5B4AF5DD-D731-0022-8676-42998302E1E6}"/>
          </ac:spMkLst>
        </pc:spChg>
        <pc:spChg chg="mod">
          <ac:chgData name="BL J" userId="efc2a150627ff1ba" providerId="Windows Live" clId="Web-{38A32A5D-A0E8-4865-3A2D-F1CB00278FCF}" dt="2025-01-03T04:56:40.596" v="1056" actId="1076"/>
          <ac:spMkLst>
            <pc:docMk/>
            <pc:sldMk cId="3597107533" sldId="294"/>
            <ac:spMk id="24" creationId="{9AC8F275-D419-D00F-2D46-18CBC4C0A29A}"/>
          </ac:spMkLst>
        </pc:spChg>
        <pc:spChg chg="mod">
          <ac:chgData name="BL J" userId="efc2a150627ff1ba" providerId="Windows Live" clId="Web-{38A32A5D-A0E8-4865-3A2D-F1CB00278FCF}" dt="2025-01-03T04:57:01.737" v="1059" actId="1076"/>
          <ac:spMkLst>
            <pc:docMk/>
            <pc:sldMk cId="3597107533" sldId="294"/>
            <ac:spMk id="26" creationId="{627FF2D4-0FAA-E05F-3B64-23C3B0698C7E}"/>
          </ac:spMkLst>
        </pc:spChg>
        <pc:spChg chg="mod">
          <ac:chgData name="BL J" userId="efc2a150627ff1ba" providerId="Windows Live" clId="Web-{38A32A5D-A0E8-4865-3A2D-F1CB00278FCF}" dt="2025-01-03T04:57:07.722" v="1060" actId="1076"/>
          <ac:spMkLst>
            <pc:docMk/>
            <pc:sldMk cId="3597107533" sldId="294"/>
            <ac:spMk id="27" creationId="{72911922-33B6-9E8B-41AA-4FE2B24E2994}"/>
          </ac:spMkLst>
        </pc:spChg>
        <pc:picChg chg="mod">
          <ac:chgData name="BL J" userId="efc2a150627ff1ba" providerId="Windows Live" clId="Web-{38A32A5D-A0E8-4865-3A2D-F1CB00278FCF}" dt="2025-01-03T04:56:29.783" v="1055" actId="1076"/>
          <ac:picMkLst>
            <pc:docMk/>
            <pc:sldMk cId="3597107533" sldId="294"/>
            <ac:picMk id="23" creationId="{03A9BB7C-140D-A37D-300A-115D59D1D824}"/>
          </ac:picMkLst>
        </pc:picChg>
        <pc:picChg chg="mod">
          <ac:chgData name="BL J" userId="efc2a150627ff1ba" providerId="Windows Live" clId="Web-{38A32A5D-A0E8-4865-3A2D-F1CB00278FCF}" dt="2025-01-03T04:56:49.534" v="1057" actId="1076"/>
          <ac:picMkLst>
            <pc:docMk/>
            <pc:sldMk cId="3597107533" sldId="294"/>
            <ac:picMk id="25" creationId="{C2439C80-4566-7098-E53E-C20CE84680D0}"/>
          </ac:picMkLst>
        </pc:picChg>
      </pc:sldChg>
      <pc:sldChg chg="modSp">
        <pc:chgData name="BL J" userId="efc2a150627ff1ba" providerId="Windows Live" clId="Web-{38A32A5D-A0E8-4865-3A2D-F1CB00278FCF}" dt="2025-01-03T05:17:10.229" v="1207" actId="1076"/>
        <pc:sldMkLst>
          <pc:docMk/>
          <pc:sldMk cId="3403175229" sldId="296"/>
        </pc:sldMkLst>
        <pc:spChg chg="mod">
          <ac:chgData name="BL J" userId="efc2a150627ff1ba" providerId="Windows Live" clId="Web-{38A32A5D-A0E8-4865-3A2D-F1CB00278FCF}" dt="2025-01-03T00:26:58.438" v="301" actId="1076"/>
          <ac:spMkLst>
            <pc:docMk/>
            <pc:sldMk cId="3403175229" sldId="296"/>
            <ac:spMk id="42" creationId="{2773D49D-15FA-5D6C-4C25-ACE310E0B338}"/>
          </ac:spMkLst>
        </pc:spChg>
        <pc:spChg chg="mod">
          <ac:chgData name="BL J" userId="efc2a150627ff1ba" providerId="Windows Live" clId="Web-{38A32A5D-A0E8-4865-3A2D-F1CB00278FCF}" dt="2025-01-03T05:17:10.229" v="1207" actId="1076"/>
          <ac:spMkLst>
            <pc:docMk/>
            <pc:sldMk cId="3403175229" sldId="296"/>
            <ac:spMk id="45" creationId="{B24439BE-5997-90ED-1ED1-545A551CD185}"/>
          </ac:spMkLst>
        </pc:spChg>
        <pc:spChg chg="mod">
          <ac:chgData name="BL J" userId="efc2a150627ff1ba" providerId="Windows Live" clId="Web-{38A32A5D-A0E8-4865-3A2D-F1CB00278FCF}" dt="2025-01-03T00:26:58.532" v="305" actId="1076"/>
          <ac:spMkLst>
            <pc:docMk/>
            <pc:sldMk cId="3403175229" sldId="296"/>
            <ac:spMk id="48" creationId="{0C23CF59-8A42-41CD-409E-0C37926D5A12}"/>
          </ac:spMkLst>
        </pc:spChg>
        <pc:picChg chg="mod">
          <ac:chgData name="BL J" userId="efc2a150627ff1ba" providerId="Windows Live" clId="Web-{38A32A5D-A0E8-4865-3A2D-F1CB00278FCF}" dt="2025-01-03T00:26:58.423" v="299" actId="1076"/>
          <ac:picMkLst>
            <pc:docMk/>
            <pc:sldMk cId="3403175229" sldId="296"/>
            <ac:picMk id="16" creationId="{DCA03B45-F766-29FE-1C54-F29B23E7DE6E}"/>
          </ac:picMkLst>
        </pc:picChg>
        <pc:picChg chg="mod">
          <ac:chgData name="BL J" userId="efc2a150627ff1ba" providerId="Windows Live" clId="Web-{38A32A5D-A0E8-4865-3A2D-F1CB00278FCF}" dt="2025-01-03T00:26:58.423" v="300" actId="1076"/>
          <ac:picMkLst>
            <pc:docMk/>
            <pc:sldMk cId="3403175229" sldId="296"/>
            <ac:picMk id="18" creationId="{324F7AC3-935D-6733-0EF5-2E77ACC056E4}"/>
          </ac:picMkLst>
        </pc:picChg>
        <pc:picChg chg="mod">
          <ac:chgData name="BL J" userId="efc2a150627ff1ba" providerId="Windows Live" clId="Web-{38A32A5D-A0E8-4865-3A2D-F1CB00278FCF}" dt="2025-01-03T00:26:58.485" v="302" actId="1076"/>
          <ac:picMkLst>
            <pc:docMk/>
            <pc:sldMk cId="3403175229" sldId="296"/>
            <ac:picMk id="43" creationId="{DB594B09-AF03-E154-4950-AEF8EA98DBD3}"/>
          </ac:picMkLst>
        </pc:picChg>
        <pc:picChg chg="mod">
          <ac:chgData name="BL J" userId="efc2a150627ff1ba" providerId="Windows Live" clId="Web-{38A32A5D-A0E8-4865-3A2D-F1CB00278FCF}" dt="2025-01-03T00:26:58.516" v="303" actId="1076"/>
          <ac:picMkLst>
            <pc:docMk/>
            <pc:sldMk cId="3403175229" sldId="296"/>
            <ac:picMk id="44" creationId="{4172DD25-0A1C-5590-2322-8D57CA1C42E0}"/>
          </ac:picMkLst>
        </pc:picChg>
      </pc:sldChg>
      <pc:sldChg chg="modSp">
        <pc:chgData name="BL J" userId="efc2a150627ff1ba" providerId="Windows Live" clId="Web-{38A32A5D-A0E8-4865-3A2D-F1CB00278FCF}" dt="2025-01-03T05:17:30.136" v="1209" actId="20577"/>
        <pc:sldMkLst>
          <pc:docMk/>
          <pc:sldMk cId="557577876" sldId="297"/>
        </pc:sldMkLst>
        <pc:spChg chg="mod">
          <ac:chgData name="BL J" userId="efc2a150627ff1ba" providerId="Windows Live" clId="Web-{38A32A5D-A0E8-4865-3A2D-F1CB00278FCF}" dt="2025-01-03T05:17:30.136" v="1209" actId="20577"/>
          <ac:spMkLst>
            <pc:docMk/>
            <pc:sldMk cId="557577876" sldId="297"/>
            <ac:spMk id="13" creationId="{FC5CC59A-08B7-9B2E-8964-DF3B4C3C9E3A}"/>
          </ac:spMkLst>
        </pc:spChg>
        <pc:spChg chg="mod">
          <ac:chgData name="BL J" userId="efc2a150627ff1ba" providerId="Windows Live" clId="Web-{38A32A5D-A0E8-4865-3A2D-F1CB00278FCF}" dt="2025-01-03T00:27:10.001" v="313" actId="1076"/>
          <ac:spMkLst>
            <pc:docMk/>
            <pc:sldMk cId="557577876" sldId="297"/>
            <ac:spMk id="15" creationId="{F663B9B3-8683-4DB3-A4C8-C3B86F1CC85C}"/>
          </ac:spMkLst>
        </pc:spChg>
        <pc:picChg chg="mod">
          <ac:chgData name="BL J" userId="efc2a150627ff1ba" providerId="Windows Live" clId="Web-{38A32A5D-A0E8-4865-3A2D-F1CB00278FCF}" dt="2025-01-03T00:27:09.954" v="310" actId="1076"/>
          <ac:picMkLst>
            <pc:docMk/>
            <pc:sldMk cId="557577876" sldId="297"/>
            <ac:picMk id="10" creationId="{9685775E-794D-B897-7639-9371D3D153BA}"/>
          </ac:picMkLst>
        </pc:picChg>
        <pc:picChg chg="mod">
          <ac:chgData name="BL J" userId="efc2a150627ff1ba" providerId="Windows Live" clId="Web-{38A32A5D-A0E8-4865-3A2D-F1CB00278FCF}" dt="2025-01-03T00:27:09.970" v="311" actId="1076"/>
          <ac:picMkLst>
            <pc:docMk/>
            <pc:sldMk cId="557577876" sldId="297"/>
            <ac:picMk id="11" creationId="{771D576F-789E-E301-D401-44052EF8CD3E}"/>
          </ac:picMkLst>
        </pc:picChg>
      </pc:sldChg>
      <pc:sldChg chg="modSp">
        <pc:chgData name="BL J" userId="efc2a150627ff1ba" providerId="Windows Live" clId="Web-{38A32A5D-A0E8-4865-3A2D-F1CB00278FCF}" dt="2025-01-03T05:18:05.293" v="1213" actId="20577"/>
        <pc:sldMkLst>
          <pc:docMk/>
          <pc:sldMk cId="1576538896" sldId="298"/>
        </pc:sldMkLst>
        <pc:spChg chg="mod">
          <ac:chgData name="BL J" userId="efc2a150627ff1ba" providerId="Windows Live" clId="Web-{38A32A5D-A0E8-4865-3A2D-F1CB00278FCF}" dt="2025-01-03T05:18:05.293" v="1213" actId="20577"/>
          <ac:spMkLst>
            <pc:docMk/>
            <pc:sldMk cId="1576538896" sldId="298"/>
            <ac:spMk id="4" creationId="{0B2B9445-7EE8-ED3F-7490-89C3BB2F01C5}"/>
          </ac:spMkLst>
        </pc:spChg>
        <pc:spChg chg="mod">
          <ac:chgData name="BL J" userId="efc2a150627ff1ba" providerId="Windows Live" clId="Web-{38A32A5D-A0E8-4865-3A2D-F1CB00278FCF}" dt="2025-01-03T00:54:46.728" v="469" actId="20577"/>
          <ac:spMkLst>
            <pc:docMk/>
            <pc:sldMk cId="1576538896" sldId="298"/>
            <ac:spMk id="13" creationId="{2CFF4D9A-2AF1-B0E9-8D6D-AFFB29FD21E1}"/>
          </ac:spMkLst>
        </pc:spChg>
        <pc:spChg chg="mod">
          <ac:chgData name="BL J" userId="efc2a150627ff1ba" providerId="Windows Live" clId="Web-{38A32A5D-A0E8-4865-3A2D-F1CB00278FCF}" dt="2025-01-03T00:54:38.368" v="467" actId="20577"/>
          <ac:spMkLst>
            <pc:docMk/>
            <pc:sldMk cId="1576538896" sldId="298"/>
            <ac:spMk id="14" creationId="{539AAA54-5DD7-17F8-19A9-EAE255CF83A6}"/>
          </ac:spMkLst>
        </pc:spChg>
        <pc:spChg chg="mod">
          <ac:chgData name="BL J" userId="efc2a150627ff1ba" providerId="Windows Live" clId="Web-{38A32A5D-A0E8-4865-3A2D-F1CB00278FCF}" dt="2025-01-03T04:58:42.709" v="1066" actId="1076"/>
          <ac:spMkLst>
            <pc:docMk/>
            <pc:sldMk cId="1576538896" sldId="298"/>
            <ac:spMk id="17" creationId="{C032777E-7E0E-5203-B375-8906E1600F78}"/>
          </ac:spMkLst>
        </pc:spChg>
      </pc:sldChg>
      <pc:sldChg chg="modSp">
        <pc:chgData name="BL J" userId="efc2a150627ff1ba" providerId="Windows Live" clId="Web-{38A32A5D-A0E8-4865-3A2D-F1CB00278FCF}" dt="2025-01-03T05:00:02.759" v="1088" actId="20577"/>
        <pc:sldMkLst>
          <pc:docMk/>
          <pc:sldMk cId="125195987" sldId="300"/>
        </pc:sldMkLst>
        <pc:spChg chg="mod">
          <ac:chgData name="BL J" userId="efc2a150627ff1ba" providerId="Windows Live" clId="Web-{38A32A5D-A0E8-4865-3A2D-F1CB00278FCF}" dt="2025-01-03T05:00:02.759" v="1088" actId="20577"/>
          <ac:spMkLst>
            <pc:docMk/>
            <pc:sldMk cId="125195987" sldId="300"/>
            <ac:spMk id="3" creationId="{F76CEBFE-A311-6A00-3245-E3CB15F92D77}"/>
          </ac:spMkLst>
        </pc:spChg>
      </pc:sldChg>
      <pc:sldChg chg="addSp delSp modSp addAnim delAnim modAnim">
        <pc:chgData name="BL J" userId="efc2a150627ff1ba" providerId="Windows Live" clId="Web-{38A32A5D-A0E8-4865-3A2D-F1CB00278FCF}" dt="2025-01-03T05:05:49.895" v="1121"/>
        <pc:sldMkLst>
          <pc:docMk/>
          <pc:sldMk cId="1238037537" sldId="302"/>
        </pc:sldMkLst>
        <pc:spChg chg="mod">
          <ac:chgData name="BL J" userId="efc2a150627ff1ba" providerId="Windows Live" clId="Web-{38A32A5D-A0E8-4865-3A2D-F1CB00278FCF}" dt="2025-01-03T00:25:54.702" v="298" actId="1076"/>
          <ac:spMkLst>
            <pc:docMk/>
            <pc:sldMk cId="1238037537" sldId="302"/>
            <ac:spMk id="13" creationId="{3C47A841-A999-8E97-BBA6-77058A29C0D2}"/>
          </ac:spMkLst>
        </pc:spChg>
        <pc:spChg chg="mod">
          <ac:chgData name="BL J" userId="efc2a150627ff1ba" providerId="Windows Live" clId="Web-{38A32A5D-A0E8-4865-3A2D-F1CB00278FCF}" dt="2025-01-03T00:25:54.687" v="297" actId="1076"/>
          <ac:spMkLst>
            <pc:docMk/>
            <pc:sldMk cId="1238037537" sldId="302"/>
            <ac:spMk id="15" creationId="{65A0D523-B058-216A-173A-C9C97218A84A}"/>
          </ac:spMkLst>
        </pc:spChg>
        <pc:spChg chg="add del mod">
          <ac:chgData name="BL J" userId="efc2a150627ff1ba" providerId="Windows Live" clId="Web-{38A32A5D-A0E8-4865-3A2D-F1CB00278FCF}" dt="2025-01-03T00:23:33.105" v="283"/>
          <ac:spMkLst>
            <pc:docMk/>
            <pc:sldMk cId="1238037537" sldId="302"/>
            <ac:spMk id="16" creationId="{D249155A-A79D-1DD6-8FED-483AAB8EF0C0}"/>
          </ac:spMkLst>
        </pc:spChg>
        <pc:spChg chg="mod">
          <ac:chgData name="BL J" userId="efc2a150627ff1ba" providerId="Windows Live" clId="Web-{38A32A5D-A0E8-4865-3A2D-F1CB00278FCF}" dt="2025-01-03T00:25:54.671" v="295" actId="1076"/>
          <ac:spMkLst>
            <pc:docMk/>
            <pc:sldMk cId="1238037537" sldId="302"/>
            <ac:spMk id="17" creationId="{2D1DB987-0D55-49C7-E201-7EEDBE67BA6C}"/>
          </ac:spMkLst>
        </pc:spChg>
        <pc:spChg chg="add mod">
          <ac:chgData name="BL J" userId="efc2a150627ff1ba" providerId="Windows Live" clId="Web-{38A32A5D-A0E8-4865-3A2D-F1CB00278FCF}" dt="2025-01-03T00:25:54.687" v="296" actId="1076"/>
          <ac:spMkLst>
            <pc:docMk/>
            <pc:sldMk cId="1238037537" sldId="302"/>
            <ac:spMk id="19" creationId="{F74F2D41-C371-BA0D-79F1-1F7DDCFB9841}"/>
          </ac:spMkLst>
        </pc:spChg>
        <pc:spChg chg="add mod">
          <ac:chgData name="BL J" userId="efc2a150627ff1ba" providerId="Windows Live" clId="Web-{38A32A5D-A0E8-4865-3A2D-F1CB00278FCF}" dt="2025-01-03T04:46:43.530" v="929" actId="1076"/>
          <ac:spMkLst>
            <pc:docMk/>
            <pc:sldMk cId="1238037537" sldId="302"/>
            <ac:spMk id="20" creationId="{8B7C0D59-D940-1CCE-1F17-BC358E525422}"/>
          </ac:spMkLst>
        </pc:spChg>
        <pc:spChg chg="add mod">
          <ac:chgData name="BL J" userId="efc2a150627ff1ba" providerId="Windows Live" clId="Web-{38A32A5D-A0E8-4865-3A2D-F1CB00278FCF}" dt="2025-01-03T00:45:31.714" v="435" actId="1076"/>
          <ac:spMkLst>
            <pc:docMk/>
            <pc:sldMk cId="1238037537" sldId="302"/>
            <ac:spMk id="21" creationId="{6D1552A0-52D0-D3E5-11F8-7C1AFC5D7E85}"/>
          </ac:spMkLst>
        </pc:spChg>
        <pc:spChg chg="add mod">
          <ac:chgData name="BL J" userId="efc2a150627ff1ba" providerId="Windows Live" clId="Web-{38A32A5D-A0E8-4865-3A2D-F1CB00278FCF}" dt="2025-01-03T00:46:54.060" v="451" actId="20577"/>
          <ac:spMkLst>
            <pc:docMk/>
            <pc:sldMk cId="1238037537" sldId="302"/>
            <ac:spMk id="22" creationId="{54DF4C2B-501D-FA48-C8C3-F5729B814095}"/>
          </ac:spMkLst>
        </pc:spChg>
        <pc:picChg chg="mod">
          <ac:chgData name="BL J" userId="efc2a150627ff1ba" providerId="Windows Live" clId="Web-{38A32A5D-A0E8-4865-3A2D-F1CB00278FCF}" dt="2025-01-03T04:46:28.498" v="928" actId="1076"/>
          <ac:picMkLst>
            <pc:docMk/>
            <pc:sldMk cId="1238037537" sldId="302"/>
            <ac:picMk id="3" creationId="{53F3E5CF-6B6F-7768-75D9-8D20320CBD52}"/>
          </ac:picMkLst>
        </pc:picChg>
        <pc:picChg chg="del mod">
          <ac:chgData name="BL J" userId="efc2a150627ff1ba" providerId="Windows Live" clId="Web-{38A32A5D-A0E8-4865-3A2D-F1CB00278FCF}" dt="2025-01-03T00:46:19.544" v="439"/>
          <ac:picMkLst>
            <pc:docMk/>
            <pc:sldMk cId="1238037537" sldId="302"/>
            <ac:picMk id="4" creationId="{3C8CB7FC-363F-230F-9630-D27CCAFB52C7}"/>
          </ac:picMkLst>
        </pc:picChg>
        <pc:picChg chg="mod">
          <ac:chgData name="BL J" userId="efc2a150627ff1ba" providerId="Windows Live" clId="Web-{38A32A5D-A0E8-4865-3A2D-F1CB00278FCF}" dt="2025-01-03T00:25:16.811" v="287" actId="1076"/>
          <ac:picMkLst>
            <pc:docMk/>
            <pc:sldMk cId="1238037537" sldId="302"/>
            <ac:picMk id="6" creationId="{D8F10E6F-13B0-5E94-206D-8AA3C2286B45}"/>
          </ac:picMkLst>
        </pc:picChg>
        <pc:picChg chg="mod">
          <ac:chgData name="BL J" userId="efc2a150627ff1ba" providerId="Windows Live" clId="Web-{38A32A5D-A0E8-4865-3A2D-F1CB00278FCF}" dt="2025-01-03T00:25:31.139" v="288" actId="1076"/>
          <ac:picMkLst>
            <pc:docMk/>
            <pc:sldMk cId="1238037537" sldId="302"/>
            <ac:picMk id="7" creationId="{83C4F7E7-E85D-71B3-6C05-A46E69618D22}"/>
          </ac:picMkLst>
        </pc:picChg>
        <pc:picChg chg="mod">
          <ac:chgData name="BL J" userId="efc2a150627ff1ba" providerId="Windows Live" clId="Web-{38A32A5D-A0E8-4865-3A2D-F1CB00278FCF}" dt="2025-01-03T00:46:23.934" v="440" actId="1076"/>
          <ac:picMkLst>
            <pc:docMk/>
            <pc:sldMk cId="1238037537" sldId="302"/>
            <ac:picMk id="8" creationId="{8750D5BA-3FC6-5C3C-B26A-5373687A8E83}"/>
          </ac:picMkLst>
        </pc:picChg>
        <pc:picChg chg="mod">
          <ac:chgData name="BL J" userId="efc2a150627ff1ba" providerId="Windows Live" clId="Web-{38A32A5D-A0E8-4865-3A2D-F1CB00278FCF}" dt="2025-01-03T00:25:54.640" v="291" actId="1076"/>
          <ac:picMkLst>
            <pc:docMk/>
            <pc:sldMk cId="1238037537" sldId="302"/>
            <ac:picMk id="9" creationId="{D90C9137-2D11-7632-1AE5-EF8E0B898899}"/>
          </ac:picMkLst>
        </pc:picChg>
        <pc:picChg chg="mod">
          <ac:chgData name="BL J" userId="efc2a150627ff1ba" providerId="Windows Live" clId="Web-{38A32A5D-A0E8-4865-3A2D-F1CB00278FCF}" dt="2025-01-03T00:25:54.640" v="292" actId="1076"/>
          <ac:picMkLst>
            <pc:docMk/>
            <pc:sldMk cId="1238037537" sldId="302"/>
            <ac:picMk id="10" creationId="{16E5DDC6-9F90-1968-1137-17939A180E7E}"/>
          </ac:picMkLst>
        </pc:picChg>
        <pc:picChg chg="mod">
          <ac:chgData name="BL J" userId="efc2a150627ff1ba" providerId="Windows Live" clId="Web-{38A32A5D-A0E8-4865-3A2D-F1CB00278FCF}" dt="2025-01-03T00:25:54.656" v="293" actId="1076"/>
          <ac:picMkLst>
            <pc:docMk/>
            <pc:sldMk cId="1238037537" sldId="302"/>
            <ac:picMk id="11" creationId="{C8EF7A0E-2FC5-E938-8EE7-3A64F7FBDCDC}"/>
          </ac:picMkLst>
        </pc:picChg>
        <pc:picChg chg="mod">
          <ac:chgData name="BL J" userId="efc2a150627ff1ba" providerId="Windows Live" clId="Web-{38A32A5D-A0E8-4865-3A2D-F1CB00278FCF}" dt="2025-01-03T00:25:54.671" v="294" actId="1076"/>
          <ac:picMkLst>
            <pc:docMk/>
            <pc:sldMk cId="1238037537" sldId="302"/>
            <ac:picMk id="12" creationId="{BF6D911D-9128-143B-A78D-F2876E284C24}"/>
          </ac:picMkLst>
        </pc:picChg>
      </pc:sldChg>
      <pc:sldChg chg="addSp delSp modSp">
        <pc:chgData name="BL J" userId="efc2a150627ff1ba" providerId="Windows Live" clId="Web-{38A32A5D-A0E8-4865-3A2D-F1CB00278FCF}" dt="2025-01-03T04:37:02.621" v="885" actId="20577"/>
        <pc:sldMkLst>
          <pc:docMk/>
          <pc:sldMk cId="3430388565" sldId="303"/>
        </pc:sldMkLst>
        <pc:spChg chg="add">
          <ac:chgData name="BL J" userId="efc2a150627ff1ba" providerId="Windows Live" clId="Web-{38A32A5D-A0E8-4865-3A2D-F1CB00278FCF}" dt="2025-01-03T00:37:00.406" v="367"/>
          <ac:spMkLst>
            <pc:docMk/>
            <pc:sldMk cId="3430388565" sldId="303"/>
            <ac:spMk id="3" creationId="{AFB0A1C0-0978-E0E1-97A7-83DF7B4A0C14}"/>
          </ac:spMkLst>
        </pc:spChg>
        <pc:spChg chg="add mod">
          <ac:chgData name="BL J" userId="efc2a150627ff1ba" providerId="Windows Live" clId="Web-{38A32A5D-A0E8-4865-3A2D-F1CB00278FCF}" dt="2025-01-03T00:37:06.937" v="370" actId="688"/>
          <ac:spMkLst>
            <pc:docMk/>
            <pc:sldMk cId="3430388565" sldId="303"/>
            <ac:spMk id="4" creationId="{C9CD14E2-B0DD-369E-0A4D-871558565BFD}"/>
          </ac:spMkLst>
        </pc:spChg>
        <pc:spChg chg="add mod">
          <ac:chgData name="BL J" userId="efc2a150627ff1ba" providerId="Windows Live" clId="Web-{38A32A5D-A0E8-4865-3A2D-F1CB00278FCF}" dt="2025-01-03T04:37:02.621" v="885" actId="20577"/>
          <ac:spMkLst>
            <pc:docMk/>
            <pc:sldMk cId="3430388565" sldId="303"/>
            <ac:spMk id="6" creationId="{BE667C9F-69AF-CBA2-FA34-E8BBDD68C364}"/>
          </ac:spMkLst>
        </pc:spChg>
        <pc:spChg chg="del">
          <ac:chgData name="BL J" userId="efc2a150627ff1ba" providerId="Windows Live" clId="Web-{38A32A5D-A0E8-4865-3A2D-F1CB00278FCF}" dt="2025-01-03T00:36:50.296" v="365"/>
          <ac:spMkLst>
            <pc:docMk/>
            <pc:sldMk cId="3430388565" sldId="303"/>
            <ac:spMk id="12" creationId="{287C1C76-13DE-6261-D5BC-7902E741BE8F}"/>
          </ac:spMkLst>
        </pc:spChg>
        <pc:spChg chg="del">
          <ac:chgData name="BL J" userId="efc2a150627ff1ba" providerId="Windows Live" clId="Web-{38A32A5D-A0E8-4865-3A2D-F1CB00278FCF}" dt="2025-01-03T00:36:51.312" v="366"/>
          <ac:spMkLst>
            <pc:docMk/>
            <pc:sldMk cId="3430388565" sldId="303"/>
            <ac:spMk id="13" creationId="{E1BFB692-36B6-114F-152E-8322B66E12A8}"/>
          </ac:spMkLst>
        </pc:spChg>
        <pc:spChg chg="mod">
          <ac:chgData name="BL J" userId="efc2a150627ff1ba" providerId="Windows Live" clId="Web-{38A32A5D-A0E8-4865-3A2D-F1CB00278FCF}" dt="2025-01-03T04:36:18.166" v="877" actId="20577"/>
          <ac:spMkLst>
            <pc:docMk/>
            <pc:sldMk cId="3430388565" sldId="303"/>
            <ac:spMk id="14" creationId="{6A69B9A6-0AAB-F771-1AAC-0C1932DB2D50}"/>
          </ac:spMkLst>
        </pc:spChg>
        <pc:picChg chg="mod">
          <ac:chgData name="BL J" userId="efc2a150627ff1ba" providerId="Windows Live" clId="Web-{38A32A5D-A0E8-4865-3A2D-F1CB00278FCF}" dt="2025-01-03T01:16:05.851" v="717" actId="1076"/>
          <ac:picMkLst>
            <pc:docMk/>
            <pc:sldMk cId="3430388565" sldId="303"/>
            <ac:picMk id="7" creationId="{7C51D9AB-3DD7-3A87-9B4B-E550F212EBEB}"/>
          </ac:picMkLst>
        </pc:picChg>
      </pc:sldChg>
      <pc:sldChg chg="modSp">
        <pc:chgData name="BL J" userId="efc2a150627ff1ba" providerId="Windows Live" clId="Web-{38A32A5D-A0E8-4865-3A2D-F1CB00278FCF}" dt="2025-01-03T01:27:33.852" v="768" actId="1076"/>
        <pc:sldMkLst>
          <pc:docMk/>
          <pc:sldMk cId="2459215313" sldId="304"/>
        </pc:sldMkLst>
        <pc:spChg chg="mod">
          <ac:chgData name="BL J" userId="efc2a150627ff1ba" providerId="Windows Live" clId="Web-{38A32A5D-A0E8-4865-3A2D-F1CB00278FCF}" dt="2025-01-03T01:16:57.774" v="728" actId="1076"/>
          <ac:spMkLst>
            <pc:docMk/>
            <pc:sldMk cId="2459215313" sldId="304"/>
            <ac:spMk id="16" creationId="{0EDD7B84-B0E2-E7B5-9AFA-9D1B01B4B20C}"/>
          </ac:spMkLst>
        </pc:spChg>
        <pc:spChg chg="mod">
          <ac:chgData name="BL J" userId="efc2a150627ff1ba" providerId="Windows Live" clId="Web-{38A32A5D-A0E8-4865-3A2D-F1CB00278FCF}" dt="2025-01-03T01:27:33.852" v="768" actId="1076"/>
          <ac:spMkLst>
            <pc:docMk/>
            <pc:sldMk cId="2459215313" sldId="304"/>
            <ac:spMk id="18" creationId="{B5293A9F-5E08-27A9-8226-981A8EA94A3F}"/>
          </ac:spMkLst>
        </pc:spChg>
        <pc:picChg chg="mod">
          <ac:chgData name="BL J" userId="efc2a150627ff1ba" providerId="Windows Live" clId="Web-{38A32A5D-A0E8-4865-3A2D-F1CB00278FCF}" dt="2025-01-03T01:16:57.665" v="726" actId="1076"/>
          <ac:picMkLst>
            <pc:docMk/>
            <pc:sldMk cId="2459215313" sldId="304"/>
            <ac:picMk id="4" creationId="{6C7A638D-9D9C-4D91-FB3E-C01308BDEEC0}"/>
          </ac:picMkLst>
        </pc:picChg>
        <pc:picChg chg="mod">
          <ac:chgData name="BL J" userId="efc2a150627ff1ba" providerId="Windows Live" clId="Web-{38A32A5D-A0E8-4865-3A2D-F1CB00278FCF}" dt="2025-01-03T01:16:57.759" v="727" actId="1076"/>
          <ac:picMkLst>
            <pc:docMk/>
            <pc:sldMk cId="2459215313" sldId="304"/>
            <ac:picMk id="11" creationId="{7CFA9DDF-B07F-E670-7534-3153E4B382A4}"/>
          </ac:picMkLst>
        </pc:picChg>
      </pc:sldChg>
      <pc:sldChg chg="modSp">
        <pc:chgData name="BL J" userId="efc2a150627ff1ba" providerId="Windows Live" clId="Web-{38A32A5D-A0E8-4865-3A2D-F1CB00278FCF}" dt="2025-01-03T01:17:18.728" v="734" actId="1076"/>
        <pc:sldMkLst>
          <pc:docMk/>
          <pc:sldMk cId="3680906423" sldId="305"/>
        </pc:sldMkLst>
        <pc:spChg chg="mod">
          <ac:chgData name="BL J" userId="efc2a150627ff1ba" providerId="Windows Live" clId="Web-{38A32A5D-A0E8-4865-3A2D-F1CB00278FCF}" dt="2025-01-03T01:17:18.587" v="731" actId="1076"/>
          <ac:spMkLst>
            <pc:docMk/>
            <pc:sldMk cId="3680906423" sldId="305"/>
            <ac:spMk id="8" creationId="{747E6BA1-F6CE-AE89-8436-D329993A4E50}"/>
          </ac:spMkLst>
        </pc:spChg>
        <pc:spChg chg="mod">
          <ac:chgData name="BL J" userId="efc2a150627ff1ba" providerId="Windows Live" clId="Web-{38A32A5D-A0E8-4865-3A2D-F1CB00278FCF}" dt="2025-01-03T01:17:18.697" v="733" actId="1076"/>
          <ac:spMkLst>
            <pc:docMk/>
            <pc:sldMk cId="3680906423" sldId="305"/>
            <ac:spMk id="13" creationId="{26AEC8ED-BE3D-1A1F-E0AC-476E0B1B94A0}"/>
          </ac:spMkLst>
        </pc:spChg>
        <pc:picChg chg="mod">
          <ac:chgData name="BL J" userId="efc2a150627ff1ba" providerId="Windows Live" clId="Web-{38A32A5D-A0E8-4865-3A2D-F1CB00278FCF}" dt="2025-01-03T01:17:18.587" v="730" actId="1076"/>
          <ac:picMkLst>
            <pc:docMk/>
            <pc:sldMk cId="3680906423" sldId="305"/>
            <ac:picMk id="3" creationId="{EC16B254-CFF5-0D61-67B0-3FB3803C9A4B}"/>
          </ac:picMkLst>
        </pc:picChg>
        <pc:picChg chg="mod">
          <ac:chgData name="BL J" userId="efc2a150627ff1ba" providerId="Windows Live" clId="Web-{38A32A5D-A0E8-4865-3A2D-F1CB00278FCF}" dt="2025-01-03T01:17:18.681" v="732" actId="1076"/>
          <ac:picMkLst>
            <pc:docMk/>
            <pc:sldMk cId="3680906423" sldId="305"/>
            <ac:picMk id="10" creationId="{CE5D91F6-CBD5-1D44-F43C-4FF452649F9E}"/>
          </ac:picMkLst>
        </pc:picChg>
        <pc:picChg chg="mod">
          <ac:chgData name="BL J" userId="efc2a150627ff1ba" providerId="Windows Live" clId="Web-{38A32A5D-A0E8-4865-3A2D-F1CB00278FCF}" dt="2025-01-03T01:17:18.728" v="734" actId="1076"/>
          <ac:picMkLst>
            <pc:docMk/>
            <pc:sldMk cId="3680906423" sldId="305"/>
            <ac:picMk id="15" creationId="{953D9DC8-AE80-7BE5-EB10-0DC5BE2347A1}"/>
          </ac:picMkLst>
        </pc:picChg>
      </pc:sldChg>
      <pc:sldChg chg="modSp">
        <pc:chgData name="BL J" userId="efc2a150627ff1ba" providerId="Windows Live" clId="Web-{38A32A5D-A0E8-4865-3A2D-F1CB00278FCF}" dt="2025-01-03T04:38:35.358" v="901" actId="20577"/>
        <pc:sldMkLst>
          <pc:docMk/>
          <pc:sldMk cId="1687661874" sldId="306"/>
        </pc:sldMkLst>
        <pc:spChg chg="mod">
          <ac:chgData name="BL J" userId="efc2a150627ff1ba" providerId="Windows Live" clId="Web-{38A32A5D-A0E8-4865-3A2D-F1CB00278FCF}" dt="2025-01-03T04:38:35.358" v="901" actId="20577"/>
          <ac:spMkLst>
            <pc:docMk/>
            <pc:sldMk cId="1687661874" sldId="306"/>
            <ac:spMk id="8" creationId="{078CC8AA-C216-BFBB-8E42-AC645A4D26D7}"/>
          </ac:spMkLst>
        </pc:spChg>
        <pc:spChg chg="mod">
          <ac:chgData name="BL J" userId="efc2a150627ff1ba" providerId="Windows Live" clId="Web-{38A32A5D-A0E8-4865-3A2D-F1CB00278FCF}" dt="2025-01-03T01:17:49.026" v="738" actId="1076"/>
          <ac:spMkLst>
            <pc:docMk/>
            <pc:sldMk cId="1687661874" sldId="306"/>
            <ac:spMk id="12" creationId="{DF0B97C1-47A8-48D3-D761-2321D81FDBCE}"/>
          </ac:spMkLst>
        </pc:spChg>
        <pc:picChg chg="mod">
          <ac:chgData name="BL J" userId="efc2a150627ff1ba" providerId="Windows Live" clId="Web-{38A32A5D-A0E8-4865-3A2D-F1CB00278FCF}" dt="2025-01-03T01:17:36.869" v="736" actId="1076"/>
          <ac:picMkLst>
            <pc:docMk/>
            <pc:sldMk cId="1687661874" sldId="306"/>
            <ac:picMk id="6" creationId="{5B70FB30-9833-486C-C33D-C6E3521EEFFA}"/>
          </ac:picMkLst>
        </pc:picChg>
        <pc:picChg chg="mod">
          <ac:chgData name="BL J" userId="efc2a150627ff1ba" providerId="Windows Live" clId="Web-{38A32A5D-A0E8-4865-3A2D-F1CB00278FCF}" dt="2025-01-03T01:17:31.478" v="735" actId="1076"/>
          <ac:picMkLst>
            <pc:docMk/>
            <pc:sldMk cId="1687661874" sldId="306"/>
            <ac:picMk id="9" creationId="{522A6FB0-83CA-5F65-1EEA-92720BE803B7}"/>
          </ac:picMkLst>
        </pc:picChg>
      </pc:sldChg>
      <pc:sldChg chg="addSp delSp modSp">
        <pc:chgData name="BL J" userId="efc2a150627ff1ba" providerId="Windows Live" clId="Web-{38A32A5D-A0E8-4865-3A2D-F1CB00278FCF}" dt="2025-01-03T01:18:05.651" v="742" actId="1076"/>
        <pc:sldMkLst>
          <pc:docMk/>
          <pc:sldMk cId="278279065" sldId="307"/>
        </pc:sldMkLst>
        <pc:spChg chg="add mod">
          <ac:chgData name="BL J" userId="efc2a150627ff1ba" providerId="Windows Live" clId="Web-{38A32A5D-A0E8-4865-3A2D-F1CB00278FCF}" dt="2025-01-03T01:18:05.651" v="742" actId="1076"/>
          <ac:spMkLst>
            <pc:docMk/>
            <pc:sldMk cId="278279065" sldId="307"/>
            <ac:spMk id="7" creationId="{4FCB6344-C8A6-A28F-0751-F4900A372B35}"/>
          </ac:spMkLst>
        </pc:spChg>
        <pc:spChg chg="del">
          <ac:chgData name="BL J" userId="efc2a150627ff1ba" providerId="Windows Live" clId="Web-{38A32A5D-A0E8-4865-3A2D-F1CB00278FCF}" dt="2025-01-03T00:38:45.814" v="387"/>
          <ac:spMkLst>
            <pc:docMk/>
            <pc:sldMk cId="278279065" sldId="307"/>
            <ac:spMk id="10" creationId="{2F13360E-6B43-F6D8-01EF-B56537E0AE46}"/>
          </ac:spMkLst>
        </pc:spChg>
        <pc:spChg chg="mod">
          <ac:chgData name="BL J" userId="efc2a150627ff1ba" providerId="Windows Live" clId="Web-{38A32A5D-A0E8-4865-3A2D-F1CB00278FCF}" dt="2025-01-03T01:18:05.651" v="741" actId="1076"/>
          <ac:spMkLst>
            <pc:docMk/>
            <pc:sldMk cId="278279065" sldId="307"/>
            <ac:spMk id="13" creationId="{A3402966-EA8D-86C3-4BB5-7372230B866D}"/>
          </ac:spMkLst>
        </pc:spChg>
        <pc:picChg chg="mod">
          <ac:chgData name="BL J" userId="efc2a150627ff1ba" providerId="Windows Live" clId="Web-{38A32A5D-A0E8-4865-3A2D-F1CB00278FCF}" dt="2025-01-03T01:18:05.526" v="739" actId="1076"/>
          <ac:picMkLst>
            <pc:docMk/>
            <pc:sldMk cId="278279065" sldId="307"/>
            <ac:picMk id="3" creationId="{23DB1C58-2D10-EE08-811A-3948C1319F3F}"/>
          </ac:picMkLst>
        </pc:picChg>
        <pc:picChg chg="mod">
          <ac:chgData name="BL J" userId="efc2a150627ff1ba" providerId="Windows Live" clId="Web-{38A32A5D-A0E8-4865-3A2D-F1CB00278FCF}" dt="2025-01-03T01:18:05.635" v="740" actId="1076"/>
          <ac:picMkLst>
            <pc:docMk/>
            <pc:sldMk cId="278279065" sldId="307"/>
            <ac:picMk id="4" creationId="{6E2C97E2-4ADF-8D61-3596-EF6471CC466C}"/>
          </ac:picMkLst>
        </pc:picChg>
      </pc:sldChg>
      <pc:sldChg chg="addSp delSp modSp">
        <pc:chgData name="BL J" userId="efc2a150627ff1ba" providerId="Windows Live" clId="Web-{38A32A5D-A0E8-4865-3A2D-F1CB00278FCF}" dt="2025-01-03T04:42:45.257" v="924" actId="1076"/>
        <pc:sldMkLst>
          <pc:docMk/>
          <pc:sldMk cId="557595815" sldId="310"/>
        </pc:sldMkLst>
        <pc:spChg chg="mod">
          <ac:chgData name="BL J" userId="efc2a150627ff1ba" providerId="Windows Live" clId="Web-{38A32A5D-A0E8-4865-3A2D-F1CB00278FCF}" dt="2025-01-03T02:18:42.940" v="774" actId="1076"/>
          <ac:spMkLst>
            <pc:docMk/>
            <pc:sldMk cId="557595815" sldId="310"/>
            <ac:spMk id="2" creationId="{969DD965-51B0-FAEC-EA24-343596F76B1A}"/>
          </ac:spMkLst>
        </pc:spChg>
        <pc:spChg chg="del">
          <ac:chgData name="BL J" userId="efc2a150627ff1ba" providerId="Windows Live" clId="Web-{38A32A5D-A0E8-4865-3A2D-F1CB00278FCF}" dt="2025-01-03T00:12:42.293" v="102"/>
          <ac:spMkLst>
            <pc:docMk/>
            <pc:sldMk cId="557595815" sldId="310"/>
            <ac:spMk id="13" creationId="{A5B3578C-F84D-2174-476B-42A1FA883DCD}"/>
          </ac:spMkLst>
        </pc:spChg>
        <pc:spChg chg="del">
          <ac:chgData name="BL J" userId="efc2a150627ff1ba" providerId="Windows Live" clId="Web-{38A32A5D-A0E8-4865-3A2D-F1CB00278FCF}" dt="2025-01-03T00:12:42.293" v="100"/>
          <ac:spMkLst>
            <pc:docMk/>
            <pc:sldMk cId="557595815" sldId="310"/>
            <ac:spMk id="15" creationId="{951E5D56-B8DA-E39E-755A-A67EDE59AFFF}"/>
          </ac:spMkLst>
        </pc:spChg>
        <pc:spChg chg="del">
          <ac:chgData name="BL J" userId="efc2a150627ff1ba" providerId="Windows Live" clId="Web-{38A32A5D-A0E8-4865-3A2D-F1CB00278FCF}" dt="2025-01-03T00:12:42.293" v="94"/>
          <ac:spMkLst>
            <pc:docMk/>
            <pc:sldMk cId="557595815" sldId="310"/>
            <ac:spMk id="21" creationId="{F7F9614D-51ED-E42D-DEFD-DA35F6E84A25}"/>
          </ac:spMkLst>
        </pc:spChg>
        <pc:spChg chg="del">
          <ac:chgData name="BL J" userId="efc2a150627ff1ba" providerId="Windows Live" clId="Web-{38A32A5D-A0E8-4865-3A2D-F1CB00278FCF}" dt="2025-01-03T00:12:42.293" v="93"/>
          <ac:spMkLst>
            <pc:docMk/>
            <pc:sldMk cId="557595815" sldId="310"/>
            <ac:spMk id="22" creationId="{B8F5DA05-2859-4338-1FB3-D8B7DBBD1909}"/>
          </ac:spMkLst>
        </pc:spChg>
        <pc:spChg chg="del">
          <ac:chgData name="BL J" userId="efc2a150627ff1ba" providerId="Windows Live" clId="Web-{38A32A5D-A0E8-4865-3A2D-F1CB00278FCF}" dt="2025-01-03T00:12:42.293" v="92"/>
          <ac:spMkLst>
            <pc:docMk/>
            <pc:sldMk cId="557595815" sldId="310"/>
            <ac:spMk id="23" creationId="{B094DB14-9BC5-E9C2-5304-07C7D47CFF94}"/>
          </ac:spMkLst>
        </pc:spChg>
        <pc:spChg chg="del">
          <ac:chgData name="BL J" userId="efc2a150627ff1ba" providerId="Windows Live" clId="Web-{38A32A5D-A0E8-4865-3A2D-F1CB00278FCF}" dt="2025-01-03T00:12:42.293" v="91"/>
          <ac:spMkLst>
            <pc:docMk/>
            <pc:sldMk cId="557595815" sldId="310"/>
            <ac:spMk id="24" creationId="{FA8B6C04-7307-7284-1A86-6EB3D1556C50}"/>
          </ac:spMkLst>
        </pc:spChg>
        <pc:spChg chg="del">
          <ac:chgData name="BL J" userId="efc2a150627ff1ba" providerId="Windows Live" clId="Web-{38A32A5D-A0E8-4865-3A2D-F1CB00278FCF}" dt="2025-01-03T00:12:42.293" v="90"/>
          <ac:spMkLst>
            <pc:docMk/>
            <pc:sldMk cId="557595815" sldId="310"/>
            <ac:spMk id="25" creationId="{6367165D-3A1E-2CF7-E45A-B5FA1381A0C1}"/>
          </ac:spMkLst>
        </pc:spChg>
        <pc:spChg chg="del">
          <ac:chgData name="BL J" userId="efc2a150627ff1ba" providerId="Windows Live" clId="Web-{38A32A5D-A0E8-4865-3A2D-F1CB00278FCF}" dt="2025-01-03T00:12:42.293" v="85"/>
          <ac:spMkLst>
            <pc:docMk/>
            <pc:sldMk cId="557595815" sldId="310"/>
            <ac:spMk id="31" creationId="{7864A677-63C3-E43E-D530-15EDBF0658F7}"/>
          </ac:spMkLst>
        </pc:spChg>
        <pc:spChg chg="del">
          <ac:chgData name="BL J" userId="efc2a150627ff1ba" providerId="Windows Live" clId="Web-{38A32A5D-A0E8-4865-3A2D-F1CB00278FCF}" dt="2025-01-03T00:12:42.293" v="84"/>
          <ac:spMkLst>
            <pc:docMk/>
            <pc:sldMk cId="557595815" sldId="310"/>
            <ac:spMk id="32" creationId="{F1A9565C-C1F8-4BEC-7EAB-4D7279DA7B15}"/>
          </ac:spMkLst>
        </pc:spChg>
        <pc:spChg chg="del">
          <ac:chgData name="BL J" userId="efc2a150627ff1ba" providerId="Windows Live" clId="Web-{38A32A5D-A0E8-4865-3A2D-F1CB00278FCF}" dt="2025-01-03T00:12:42.293" v="83"/>
          <ac:spMkLst>
            <pc:docMk/>
            <pc:sldMk cId="557595815" sldId="310"/>
            <ac:spMk id="33" creationId="{C351C7DE-EEC1-2CE7-8DF9-62A71EDE0BBF}"/>
          </ac:spMkLst>
        </pc:spChg>
        <pc:spChg chg="del">
          <ac:chgData name="BL J" userId="efc2a150627ff1ba" providerId="Windows Live" clId="Web-{38A32A5D-A0E8-4865-3A2D-F1CB00278FCF}" dt="2025-01-03T00:12:42.293" v="82"/>
          <ac:spMkLst>
            <pc:docMk/>
            <pc:sldMk cId="557595815" sldId="310"/>
            <ac:spMk id="34" creationId="{70A793B5-A9E9-17F7-BE41-2A189B5DD0E8}"/>
          </ac:spMkLst>
        </pc:spChg>
        <pc:spChg chg="del">
          <ac:chgData name="BL J" userId="efc2a150627ff1ba" providerId="Windows Live" clId="Web-{38A32A5D-A0E8-4865-3A2D-F1CB00278FCF}" dt="2025-01-03T00:12:42.293" v="77"/>
          <ac:spMkLst>
            <pc:docMk/>
            <pc:sldMk cId="557595815" sldId="310"/>
            <ac:spMk id="39" creationId="{F56126CE-80F4-735F-5075-BADBAD827B03}"/>
          </ac:spMkLst>
        </pc:spChg>
        <pc:spChg chg="del">
          <ac:chgData name="BL J" userId="efc2a150627ff1ba" providerId="Windows Live" clId="Web-{38A32A5D-A0E8-4865-3A2D-F1CB00278FCF}" dt="2025-01-03T00:12:42.293" v="76"/>
          <ac:spMkLst>
            <pc:docMk/>
            <pc:sldMk cId="557595815" sldId="310"/>
            <ac:spMk id="40" creationId="{E1E6FB4B-1FEB-1244-B4C2-D030BAE293F2}"/>
          </ac:spMkLst>
        </pc:spChg>
        <pc:spChg chg="del">
          <ac:chgData name="BL J" userId="efc2a150627ff1ba" providerId="Windows Live" clId="Web-{38A32A5D-A0E8-4865-3A2D-F1CB00278FCF}" dt="2025-01-03T00:12:42.293" v="75"/>
          <ac:spMkLst>
            <pc:docMk/>
            <pc:sldMk cId="557595815" sldId="310"/>
            <ac:spMk id="41" creationId="{F389E9E5-D570-315B-BD44-3C73B0DA8391}"/>
          </ac:spMkLst>
        </pc:spChg>
        <pc:spChg chg="del">
          <ac:chgData name="BL J" userId="efc2a150627ff1ba" providerId="Windows Live" clId="Web-{38A32A5D-A0E8-4865-3A2D-F1CB00278FCF}" dt="2025-01-03T00:12:42.293" v="74"/>
          <ac:spMkLst>
            <pc:docMk/>
            <pc:sldMk cId="557595815" sldId="310"/>
            <ac:spMk id="42" creationId="{46D496B9-F7D8-AF8B-3838-B1C09A2E0BE8}"/>
          </ac:spMkLst>
        </pc:spChg>
        <pc:picChg chg="add mod">
          <ac:chgData name="BL J" userId="efc2a150627ff1ba" providerId="Windows Live" clId="Web-{38A32A5D-A0E8-4865-3A2D-F1CB00278FCF}" dt="2025-01-03T00:40:57.036" v="400" actId="14100"/>
          <ac:picMkLst>
            <pc:docMk/>
            <pc:sldMk cId="557595815" sldId="310"/>
            <ac:picMk id="3" creationId="{F7B32526-B9AD-43E1-9750-E79997E349C3}"/>
          </ac:picMkLst>
        </pc:picChg>
        <pc:picChg chg="add mod">
          <ac:chgData name="BL J" userId="efc2a150627ff1ba" providerId="Windows Live" clId="Web-{38A32A5D-A0E8-4865-3A2D-F1CB00278FCF}" dt="2025-01-03T04:42:37.022" v="921" actId="1076"/>
          <ac:picMkLst>
            <pc:docMk/>
            <pc:sldMk cId="557595815" sldId="310"/>
            <ac:picMk id="4" creationId="{F2AF863A-0946-450E-5A07-E2357E1B8193}"/>
          </ac:picMkLst>
        </pc:picChg>
        <pc:picChg chg="add mod">
          <ac:chgData name="BL J" userId="efc2a150627ff1ba" providerId="Windows Live" clId="Web-{38A32A5D-A0E8-4865-3A2D-F1CB00278FCF}" dt="2025-01-03T04:42:40.850" v="922" actId="1076"/>
          <ac:picMkLst>
            <pc:docMk/>
            <pc:sldMk cId="557595815" sldId="310"/>
            <ac:picMk id="6" creationId="{88EC8531-BF27-1932-004C-8223E8EFE3D8}"/>
          </ac:picMkLst>
        </pc:picChg>
        <pc:picChg chg="add mod">
          <ac:chgData name="BL J" userId="efc2a150627ff1ba" providerId="Windows Live" clId="Web-{38A32A5D-A0E8-4865-3A2D-F1CB00278FCF}" dt="2025-01-03T04:42:43.335" v="923" actId="1076"/>
          <ac:picMkLst>
            <pc:docMk/>
            <pc:sldMk cId="557595815" sldId="310"/>
            <ac:picMk id="7" creationId="{5C07680A-690E-037D-3596-9119FACE7BF2}"/>
          </ac:picMkLst>
        </pc:picChg>
        <pc:picChg chg="add mod">
          <ac:chgData name="BL J" userId="efc2a150627ff1ba" providerId="Windows Live" clId="Web-{38A32A5D-A0E8-4865-3A2D-F1CB00278FCF}" dt="2025-01-03T04:42:45.257" v="924" actId="1076"/>
          <ac:picMkLst>
            <pc:docMk/>
            <pc:sldMk cId="557595815" sldId="310"/>
            <ac:picMk id="8" creationId="{53D03BCA-D78F-0D85-9E8A-F485BA4F45E2}"/>
          </ac:picMkLst>
        </pc:picChg>
        <pc:picChg chg="add mod">
          <ac:chgData name="BL J" userId="efc2a150627ff1ba" providerId="Windows Live" clId="Web-{38A32A5D-A0E8-4865-3A2D-F1CB00278FCF}" dt="2025-01-03T00:15:57.876" v="189" actId="1076"/>
          <ac:picMkLst>
            <pc:docMk/>
            <pc:sldMk cId="557595815" sldId="310"/>
            <ac:picMk id="9" creationId="{163B8234-F740-4817-21FD-3486D65C2D84}"/>
          </ac:picMkLst>
        </pc:picChg>
        <pc:picChg chg="add mod">
          <ac:chgData name="BL J" userId="efc2a150627ff1ba" providerId="Windows Live" clId="Web-{38A32A5D-A0E8-4865-3A2D-F1CB00278FCF}" dt="2025-01-03T00:15:59.970" v="190" actId="1076"/>
          <ac:picMkLst>
            <pc:docMk/>
            <pc:sldMk cId="557595815" sldId="310"/>
            <ac:picMk id="10" creationId="{069AE307-7E51-1594-3BB9-C285701A5035}"/>
          </ac:picMkLst>
        </pc:picChg>
        <pc:picChg chg="del">
          <ac:chgData name="BL J" userId="efc2a150627ff1ba" providerId="Windows Live" clId="Web-{38A32A5D-A0E8-4865-3A2D-F1CB00278FCF}" dt="2025-01-03T00:12:42.293" v="103"/>
          <ac:picMkLst>
            <pc:docMk/>
            <pc:sldMk cId="557595815" sldId="310"/>
            <ac:picMk id="11" creationId="{444F6DBF-782C-9D2A-E407-47A30BF8160E}"/>
          </ac:picMkLst>
        </pc:picChg>
        <pc:picChg chg="add mod">
          <ac:chgData name="BL J" userId="efc2a150627ff1ba" providerId="Windows Live" clId="Web-{38A32A5D-A0E8-4865-3A2D-F1CB00278FCF}" dt="2025-01-03T00:16:01.985" v="191" actId="1076"/>
          <ac:picMkLst>
            <pc:docMk/>
            <pc:sldMk cId="557595815" sldId="310"/>
            <ac:picMk id="12" creationId="{94CEBE61-504C-5B75-82CE-B0771C3F8129}"/>
          </ac:picMkLst>
        </pc:picChg>
        <pc:picChg chg="del">
          <ac:chgData name="BL J" userId="efc2a150627ff1ba" providerId="Windows Live" clId="Web-{38A32A5D-A0E8-4865-3A2D-F1CB00278FCF}" dt="2025-01-03T00:12:42.293" v="101"/>
          <ac:picMkLst>
            <pc:docMk/>
            <pc:sldMk cId="557595815" sldId="310"/>
            <ac:picMk id="14" creationId="{38DED9FB-CCC1-CD86-C747-5E9B8021ED0F}"/>
          </ac:picMkLst>
        </pc:picChg>
        <pc:picChg chg="del">
          <ac:chgData name="BL J" userId="efc2a150627ff1ba" providerId="Windows Live" clId="Web-{38A32A5D-A0E8-4865-3A2D-F1CB00278FCF}" dt="2025-01-03T00:12:42.293" v="99"/>
          <ac:picMkLst>
            <pc:docMk/>
            <pc:sldMk cId="557595815" sldId="310"/>
            <ac:picMk id="16" creationId="{A68AA1ED-CD8A-0FF9-1041-721748D51247}"/>
          </ac:picMkLst>
        </pc:picChg>
        <pc:picChg chg="del">
          <ac:chgData name="BL J" userId="efc2a150627ff1ba" providerId="Windows Live" clId="Web-{38A32A5D-A0E8-4865-3A2D-F1CB00278FCF}" dt="2025-01-03T00:12:42.293" v="98"/>
          <ac:picMkLst>
            <pc:docMk/>
            <pc:sldMk cId="557595815" sldId="310"/>
            <ac:picMk id="17" creationId="{2EC671D3-841D-6C18-1CFA-3FA8D0C881F8}"/>
          </ac:picMkLst>
        </pc:picChg>
        <pc:picChg chg="del">
          <ac:chgData name="BL J" userId="efc2a150627ff1ba" providerId="Windows Live" clId="Web-{38A32A5D-A0E8-4865-3A2D-F1CB00278FCF}" dt="2025-01-03T00:12:42.293" v="97"/>
          <ac:picMkLst>
            <pc:docMk/>
            <pc:sldMk cId="557595815" sldId="310"/>
            <ac:picMk id="18" creationId="{1F90402B-BB57-C79F-DD75-5868DB232B63}"/>
          </ac:picMkLst>
        </pc:picChg>
        <pc:picChg chg="del">
          <ac:chgData name="BL J" userId="efc2a150627ff1ba" providerId="Windows Live" clId="Web-{38A32A5D-A0E8-4865-3A2D-F1CB00278FCF}" dt="2025-01-03T00:12:42.293" v="96"/>
          <ac:picMkLst>
            <pc:docMk/>
            <pc:sldMk cId="557595815" sldId="310"/>
            <ac:picMk id="19" creationId="{A9989476-4384-6FA3-D41B-2EEF11DF980D}"/>
          </ac:picMkLst>
        </pc:picChg>
        <pc:picChg chg="del">
          <ac:chgData name="BL J" userId="efc2a150627ff1ba" providerId="Windows Live" clId="Web-{38A32A5D-A0E8-4865-3A2D-F1CB00278FCF}" dt="2025-01-03T00:12:42.293" v="95"/>
          <ac:picMkLst>
            <pc:docMk/>
            <pc:sldMk cId="557595815" sldId="310"/>
            <ac:picMk id="20" creationId="{67D3D305-0DA5-9434-4A8D-836C095E3C11}"/>
          </ac:picMkLst>
        </pc:picChg>
        <pc:picChg chg="add mod">
          <ac:chgData name="BL J" userId="efc2a150627ff1ba" providerId="Windows Live" clId="Web-{38A32A5D-A0E8-4865-3A2D-F1CB00278FCF}" dt="2025-01-03T00:16:04.751" v="192" actId="1076"/>
          <ac:picMkLst>
            <pc:docMk/>
            <pc:sldMk cId="557595815" sldId="310"/>
            <ac:picMk id="26" creationId="{D8621968-F8F4-262D-EF12-29E2DE7C2E8A}"/>
          </ac:picMkLst>
        </pc:picChg>
        <pc:picChg chg="del">
          <ac:chgData name="BL J" userId="efc2a150627ff1ba" providerId="Windows Live" clId="Web-{38A32A5D-A0E8-4865-3A2D-F1CB00278FCF}" dt="2025-01-03T00:12:42.293" v="89"/>
          <ac:picMkLst>
            <pc:docMk/>
            <pc:sldMk cId="557595815" sldId="310"/>
            <ac:picMk id="27" creationId="{B7CC1EB1-12EB-06A6-64D0-601D68B99B23}"/>
          </ac:picMkLst>
        </pc:picChg>
        <pc:picChg chg="del">
          <ac:chgData name="BL J" userId="efc2a150627ff1ba" providerId="Windows Live" clId="Web-{38A32A5D-A0E8-4865-3A2D-F1CB00278FCF}" dt="2025-01-03T00:12:42.293" v="88"/>
          <ac:picMkLst>
            <pc:docMk/>
            <pc:sldMk cId="557595815" sldId="310"/>
            <ac:picMk id="28" creationId="{B04B87A8-0E32-9906-D272-E37AB193566E}"/>
          </ac:picMkLst>
        </pc:picChg>
        <pc:picChg chg="del">
          <ac:chgData name="BL J" userId="efc2a150627ff1ba" providerId="Windows Live" clId="Web-{38A32A5D-A0E8-4865-3A2D-F1CB00278FCF}" dt="2025-01-03T00:12:42.293" v="87"/>
          <ac:picMkLst>
            <pc:docMk/>
            <pc:sldMk cId="557595815" sldId="310"/>
            <ac:picMk id="29" creationId="{BE80F32E-09E9-FAEF-3F47-7D0CA1FBB0BE}"/>
          </ac:picMkLst>
        </pc:picChg>
        <pc:picChg chg="del">
          <ac:chgData name="BL J" userId="efc2a150627ff1ba" providerId="Windows Live" clId="Web-{38A32A5D-A0E8-4865-3A2D-F1CB00278FCF}" dt="2025-01-03T00:12:42.293" v="86"/>
          <ac:picMkLst>
            <pc:docMk/>
            <pc:sldMk cId="557595815" sldId="310"/>
            <ac:picMk id="30" creationId="{0DF4A6A9-291D-47C6-49F4-01ECA83B9FD1}"/>
          </ac:picMkLst>
        </pc:picChg>
        <pc:picChg chg="del">
          <ac:chgData name="BL J" userId="efc2a150627ff1ba" providerId="Windows Live" clId="Web-{38A32A5D-A0E8-4865-3A2D-F1CB00278FCF}" dt="2025-01-03T00:12:42.293" v="81"/>
          <ac:picMkLst>
            <pc:docMk/>
            <pc:sldMk cId="557595815" sldId="310"/>
            <ac:picMk id="35" creationId="{C99E3FD0-FAFC-56FF-1F8D-238D0D63A3B4}"/>
          </ac:picMkLst>
        </pc:picChg>
        <pc:picChg chg="del">
          <ac:chgData name="BL J" userId="efc2a150627ff1ba" providerId="Windows Live" clId="Web-{38A32A5D-A0E8-4865-3A2D-F1CB00278FCF}" dt="2025-01-03T00:12:42.293" v="80"/>
          <ac:picMkLst>
            <pc:docMk/>
            <pc:sldMk cId="557595815" sldId="310"/>
            <ac:picMk id="36" creationId="{E69530FA-213F-5ADC-BC86-A9BB098D500A}"/>
          </ac:picMkLst>
        </pc:picChg>
        <pc:picChg chg="del">
          <ac:chgData name="BL J" userId="efc2a150627ff1ba" providerId="Windows Live" clId="Web-{38A32A5D-A0E8-4865-3A2D-F1CB00278FCF}" dt="2025-01-03T00:12:42.293" v="79"/>
          <ac:picMkLst>
            <pc:docMk/>
            <pc:sldMk cId="557595815" sldId="310"/>
            <ac:picMk id="37" creationId="{E491ACFA-D441-E9D8-1D6B-B8A2B9DB5B64}"/>
          </ac:picMkLst>
        </pc:picChg>
        <pc:picChg chg="del">
          <ac:chgData name="BL J" userId="efc2a150627ff1ba" providerId="Windows Live" clId="Web-{38A32A5D-A0E8-4865-3A2D-F1CB00278FCF}" dt="2025-01-03T00:12:42.293" v="78"/>
          <ac:picMkLst>
            <pc:docMk/>
            <pc:sldMk cId="557595815" sldId="310"/>
            <ac:picMk id="38" creationId="{D348CDF2-75A5-F788-C694-31532235183D}"/>
          </ac:picMkLst>
        </pc:picChg>
        <pc:picChg chg="add del mod">
          <ac:chgData name="BL J" userId="efc2a150627ff1ba" providerId="Windows Live" clId="Web-{38A32A5D-A0E8-4865-3A2D-F1CB00278FCF}" dt="2025-01-03T00:15:08.031" v="177"/>
          <ac:picMkLst>
            <pc:docMk/>
            <pc:sldMk cId="557595815" sldId="310"/>
            <ac:picMk id="43" creationId="{4805053A-578D-110F-4340-D8C3C9E82297}"/>
          </ac:picMkLst>
        </pc:picChg>
        <pc:picChg chg="add del mod">
          <ac:chgData name="BL J" userId="efc2a150627ff1ba" providerId="Windows Live" clId="Web-{38A32A5D-A0E8-4865-3A2D-F1CB00278FCF}" dt="2025-01-03T00:15:08.031" v="176"/>
          <ac:picMkLst>
            <pc:docMk/>
            <pc:sldMk cId="557595815" sldId="310"/>
            <ac:picMk id="44" creationId="{26EF2C7F-77AB-2666-F871-A959F23586F1}"/>
          </ac:picMkLst>
        </pc:picChg>
        <pc:picChg chg="add del mod">
          <ac:chgData name="BL J" userId="efc2a150627ff1ba" providerId="Windows Live" clId="Web-{38A32A5D-A0E8-4865-3A2D-F1CB00278FCF}" dt="2025-01-03T00:15:08.031" v="175"/>
          <ac:picMkLst>
            <pc:docMk/>
            <pc:sldMk cId="557595815" sldId="310"/>
            <ac:picMk id="45" creationId="{8CEAAE55-D898-C54A-AAA9-09784890B5CC}"/>
          </ac:picMkLst>
        </pc:picChg>
        <pc:picChg chg="add del mod">
          <ac:chgData name="BL J" userId="efc2a150627ff1ba" providerId="Windows Live" clId="Web-{38A32A5D-A0E8-4865-3A2D-F1CB00278FCF}" dt="2025-01-03T00:15:11.140" v="180"/>
          <ac:picMkLst>
            <pc:docMk/>
            <pc:sldMk cId="557595815" sldId="310"/>
            <ac:picMk id="46" creationId="{4404698B-6735-C4EA-406C-083E81A5B7B0}"/>
          </ac:picMkLst>
        </pc:picChg>
        <pc:picChg chg="add del mod">
          <ac:chgData name="BL J" userId="efc2a150627ff1ba" providerId="Windows Live" clId="Web-{38A32A5D-A0E8-4865-3A2D-F1CB00278FCF}" dt="2025-01-03T00:15:08.031" v="174"/>
          <ac:picMkLst>
            <pc:docMk/>
            <pc:sldMk cId="557595815" sldId="310"/>
            <ac:picMk id="47" creationId="{7512A5C9-4B07-5178-2527-43521230C293}"/>
          </ac:picMkLst>
        </pc:picChg>
        <pc:picChg chg="add del mod">
          <ac:chgData name="BL J" userId="efc2a150627ff1ba" providerId="Windows Live" clId="Web-{38A32A5D-A0E8-4865-3A2D-F1CB00278FCF}" dt="2025-01-03T00:15:08.031" v="173"/>
          <ac:picMkLst>
            <pc:docMk/>
            <pc:sldMk cId="557595815" sldId="310"/>
            <ac:picMk id="48" creationId="{00AB3AC9-DE11-A5C8-C11F-8DCE980FFF00}"/>
          </ac:picMkLst>
        </pc:picChg>
        <pc:picChg chg="add del mod">
          <ac:chgData name="BL J" userId="efc2a150627ff1ba" providerId="Windows Live" clId="Web-{38A32A5D-A0E8-4865-3A2D-F1CB00278FCF}" dt="2025-01-03T00:15:09.812" v="179"/>
          <ac:picMkLst>
            <pc:docMk/>
            <pc:sldMk cId="557595815" sldId="310"/>
            <ac:picMk id="49" creationId="{E7CADC1B-4535-58F4-5241-8315D73607D5}"/>
          </ac:picMkLst>
        </pc:picChg>
        <pc:picChg chg="add del mod">
          <ac:chgData name="BL J" userId="efc2a150627ff1ba" providerId="Windows Live" clId="Web-{38A32A5D-A0E8-4865-3A2D-F1CB00278FCF}" dt="2025-01-03T00:15:09.219" v="178"/>
          <ac:picMkLst>
            <pc:docMk/>
            <pc:sldMk cId="557595815" sldId="310"/>
            <ac:picMk id="50" creationId="{3779463D-D03F-4149-DB89-D18E5F1E3A05}"/>
          </ac:picMkLst>
        </pc:picChg>
      </pc:sldChg>
      <pc:sldChg chg="addSp delSp modSp add ord replId">
        <pc:chgData name="BL J" userId="efc2a150627ff1ba" providerId="Windows Live" clId="Web-{38A32A5D-A0E8-4865-3A2D-F1CB00278FCF}" dt="2025-01-03T04:41:55.255" v="920" actId="20577"/>
        <pc:sldMkLst>
          <pc:docMk/>
          <pc:sldMk cId="1666086060" sldId="311"/>
        </pc:sldMkLst>
        <pc:spChg chg="add del mod">
          <ac:chgData name="BL J" userId="efc2a150627ff1ba" providerId="Windows Live" clId="Web-{38A32A5D-A0E8-4865-3A2D-F1CB00278FCF}" dt="2025-01-03T00:06:40.566" v="20"/>
          <ac:spMkLst>
            <pc:docMk/>
            <pc:sldMk cId="1666086060" sldId="311"/>
            <ac:spMk id="4" creationId="{7320B3A5-9039-870A-B082-0EE6D5EF2E39}"/>
          </ac:spMkLst>
        </pc:spChg>
        <pc:spChg chg="add">
          <ac:chgData name="BL J" userId="efc2a150627ff1ba" providerId="Windows Live" clId="Web-{38A32A5D-A0E8-4865-3A2D-F1CB00278FCF}" dt="2025-01-03T00:06:48.097" v="21"/>
          <ac:spMkLst>
            <pc:docMk/>
            <pc:sldMk cId="1666086060" sldId="311"/>
            <ac:spMk id="6" creationId="{73956254-79CE-FB2E-55CF-51D6C82F446D}"/>
          </ac:spMkLst>
        </pc:spChg>
        <pc:spChg chg="mod">
          <ac:chgData name="BL J" userId="efc2a150627ff1ba" providerId="Windows Live" clId="Web-{38A32A5D-A0E8-4865-3A2D-F1CB00278FCF}" dt="2025-01-03T00:05:13.939" v="1" actId="20577"/>
          <ac:spMkLst>
            <pc:docMk/>
            <pc:sldMk cId="1666086060" sldId="311"/>
            <ac:spMk id="13" creationId="{A5B3578C-F84D-2174-476B-42A1FA883DCD}"/>
          </ac:spMkLst>
        </pc:spChg>
        <pc:spChg chg="mod">
          <ac:chgData name="BL J" userId="efc2a150627ff1ba" providerId="Windows Live" clId="Web-{38A32A5D-A0E8-4865-3A2D-F1CB00278FCF}" dt="2025-01-03T00:05:22.002" v="3" actId="20577"/>
          <ac:spMkLst>
            <pc:docMk/>
            <pc:sldMk cId="1666086060" sldId="311"/>
            <ac:spMk id="15" creationId="{951E5D56-B8DA-E39E-755A-A67EDE59AFFF}"/>
          </ac:spMkLst>
        </pc:spChg>
        <pc:spChg chg="mod">
          <ac:chgData name="BL J" userId="efc2a150627ff1ba" providerId="Windows Live" clId="Web-{38A32A5D-A0E8-4865-3A2D-F1CB00278FCF}" dt="2025-01-03T00:05:26.908" v="4" actId="20577"/>
          <ac:spMkLst>
            <pc:docMk/>
            <pc:sldMk cId="1666086060" sldId="311"/>
            <ac:spMk id="21" creationId="{F7F9614D-51ED-E42D-DEFD-DA35F6E84A25}"/>
          </ac:spMkLst>
        </pc:spChg>
        <pc:spChg chg="mod">
          <ac:chgData name="BL J" userId="efc2a150627ff1ba" providerId="Windows Live" clId="Web-{38A32A5D-A0E8-4865-3A2D-F1CB00278FCF}" dt="2025-01-03T00:05:33.533" v="5" actId="20577"/>
          <ac:spMkLst>
            <pc:docMk/>
            <pc:sldMk cId="1666086060" sldId="311"/>
            <ac:spMk id="22" creationId="{B8F5DA05-2859-4338-1FB3-D8B7DBBD1909}"/>
          </ac:spMkLst>
        </pc:spChg>
        <pc:spChg chg="mod">
          <ac:chgData name="BL J" userId="efc2a150627ff1ba" providerId="Windows Live" clId="Web-{38A32A5D-A0E8-4865-3A2D-F1CB00278FCF}" dt="2025-01-03T00:05:47.065" v="7" actId="20577"/>
          <ac:spMkLst>
            <pc:docMk/>
            <pc:sldMk cId="1666086060" sldId="311"/>
            <ac:spMk id="24" creationId="{FA8B6C04-7307-7284-1A86-6EB3D1556C50}"/>
          </ac:spMkLst>
        </pc:spChg>
        <pc:spChg chg="mod">
          <ac:chgData name="BL J" userId="efc2a150627ff1ba" providerId="Windows Live" clId="Web-{38A32A5D-A0E8-4865-3A2D-F1CB00278FCF}" dt="2025-01-03T00:05:52.362" v="13" actId="20577"/>
          <ac:spMkLst>
            <pc:docMk/>
            <pc:sldMk cId="1666086060" sldId="311"/>
            <ac:spMk id="25" creationId="{6367165D-3A1E-2CF7-E45A-B5FA1381A0C1}"/>
          </ac:spMkLst>
        </pc:spChg>
        <pc:spChg chg="mod">
          <ac:chgData name="BL J" userId="efc2a150627ff1ba" providerId="Windows Live" clId="Web-{38A32A5D-A0E8-4865-3A2D-F1CB00278FCF}" dt="2025-01-03T04:40:42.253" v="909" actId="20577"/>
          <ac:spMkLst>
            <pc:docMk/>
            <pc:sldMk cId="1666086060" sldId="311"/>
            <ac:spMk id="32" creationId="{F1A9565C-C1F8-4BEC-7EAB-4D7279DA7B15}"/>
          </ac:spMkLst>
        </pc:spChg>
        <pc:spChg chg="mod">
          <ac:chgData name="BL J" userId="efc2a150627ff1ba" providerId="Windows Live" clId="Web-{38A32A5D-A0E8-4865-3A2D-F1CB00278FCF}" dt="2025-01-03T04:41:13.738" v="913" actId="14100"/>
          <ac:spMkLst>
            <pc:docMk/>
            <pc:sldMk cId="1666086060" sldId="311"/>
            <ac:spMk id="33" creationId="{C351C7DE-EEC1-2CE7-8DF9-62A71EDE0BBF}"/>
          </ac:spMkLst>
        </pc:spChg>
        <pc:spChg chg="mod">
          <ac:chgData name="BL J" userId="efc2a150627ff1ba" providerId="Windows Live" clId="Web-{38A32A5D-A0E8-4865-3A2D-F1CB00278FCF}" dt="2025-01-03T04:41:06.957" v="912" actId="14100"/>
          <ac:spMkLst>
            <pc:docMk/>
            <pc:sldMk cId="1666086060" sldId="311"/>
            <ac:spMk id="34" creationId="{70A793B5-A9E9-17F7-BE41-2A189B5DD0E8}"/>
          </ac:spMkLst>
        </pc:spChg>
        <pc:spChg chg="mod">
          <ac:chgData name="BL J" userId="efc2a150627ff1ba" providerId="Windows Live" clId="Web-{38A32A5D-A0E8-4865-3A2D-F1CB00278FCF}" dt="2025-01-03T04:40:57.660" v="911" actId="14100"/>
          <ac:spMkLst>
            <pc:docMk/>
            <pc:sldMk cId="1666086060" sldId="311"/>
            <ac:spMk id="39" creationId="{F56126CE-80F4-735F-5075-BADBAD827B03}"/>
          </ac:spMkLst>
        </pc:spChg>
        <pc:spChg chg="mod">
          <ac:chgData name="BL J" userId="efc2a150627ff1ba" providerId="Windows Live" clId="Web-{38A32A5D-A0E8-4865-3A2D-F1CB00278FCF}" dt="2025-01-03T00:08:00.052" v="31" actId="20577"/>
          <ac:spMkLst>
            <pc:docMk/>
            <pc:sldMk cId="1666086060" sldId="311"/>
            <ac:spMk id="40" creationId="{E1E6FB4B-1FEB-1244-B4C2-D030BAE293F2}"/>
          </ac:spMkLst>
        </pc:spChg>
        <pc:spChg chg="mod">
          <ac:chgData name="BL J" userId="efc2a150627ff1ba" providerId="Windows Live" clId="Web-{38A32A5D-A0E8-4865-3A2D-F1CB00278FCF}" dt="2025-01-03T00:09:42.570" v="48" actId="20577"/>
          <ac:spMkLst>
            <pc:docMk/>
            <pc:sldMk cId="1666086060" sldId="311"/>
            <ac:spMk id="41" creationId="{F389E9E5-D570-315B-BD44-3C73B0DA8391}"/>
          </ac:spMkLst>
        </pc:spChg>
        <pc:spChg chg="mod">
          <ac:chgData name="BL J" userId="efc2a150627ff1ba" providerId="Windows Live" clId="Web-{38A32A5D-A0E8-4865-3A2D-F1CB00278FCF}" dt="2025-01-03T04:41:55.255" v="920" actId="20577"/>
          <ac:spMkLst>
            <pc:docMk/>
            <pc:sldMk cId="1666086060" sldId="311"/>
            <ac:spMk id="42" creationId="{46D496B9-F7D8-AF8B-3838-B1C09A2E0BE8}"/>
          </ac:spMkLst>
        </pc:spChg>
        <pc:picChg chg="mod">
          <ac:chgData name="BL J" userId="efc2a150627ff1ba" providerId="Windows Live" clId="Web-{38A32A5D-A0E8-4865-3A2D-F1CB00278FCF}" dt="2025-01-03T00:06:02.034" v="14" actId="1076"/>
          <ac:picMkLst>
            <pc:docMk/>
            <pc:sldMk cId="1666086060" sldId="311"/>
            <ac:picMk id="28" creationId="{B04B87A8-0E32-9906-D272-E37AB193566E}"/>
          </ac:picMkLst>
        </pc:picChg>
        <pc:picChg chg="mod">
          <ac:chgData name="BL J" userId="efc2a150627ff1ba" providerId="Windows Live" clId="Web-{38A32A5D-A0E8-4865-3A2D-F1CB00278FCF}" dt="2025-01-03T04:40:44.565" v="910" actId="1076"/>
          <ac:picMkLst>
            <pc:docMk/>
            <pc:sldMk cId="1666086060" sldId="311"/>
            <ac:picMk id="35" creationId="{C99E3FD0-FAFC-56FF-1F8D-238D0D63A3B4}"/>
          </ac:picMkLst>
        </pc:picChg>
      </pc:sldChg>
      <pc:sldChg chg="addSp delSp modSp add replId">
        <pc:chgData name="BL J" userId="efc2a150627ff1ba" providerId="Windows Live" clId="Web-{38A32A5D-A0E8-4865-3A2D-F1CB00278FCF}" dt="2025-01-03T00:41:44.709" v="408" actId="1076"/>
        <pc:sldMkLst>
          <pc:docMk/>
          <pc:sldMk cId="1290678257" sldId="312"/>
        </pc:sldMkLst>
        <pc:spChg chg="mod">
          <ac:chgData name="BL J" userId="efc2a150627ff1ba" providerId="Windows Live" clId="Web-{38A32A5D-A0E8-4865-3A2D-F1CB00278FCF}" dt="2025-01-03T00:16:42.064" v="209" actId="20577"/>
          <ac:spMkLst>
            <pc:docMk/>
            <pc:sldMk cId="1290678257" sldId="312"/>
            <ac:spMk id="2" creationId="{969DD965-51B0-FAEC-EA24-343596F76B1A}"/>
          </ac:spMkLst>
        </pc:spChg>
        <pc:picChg chg="del">
          <ac:chgData name="BL J" userId="efc2a150627ff1ba" providerId="Windows Live" clId="Web-{38A32A5D-A0E8-4865-3A2D-F1CB00278FCF}" dt="2025-01-03T00:14:54.062" v="164"/>
          <ac:picMkLst>
            <pc:docMk/>
            <pc:sldMk cId="1290678257" sldId="312"/>
            <ac:picMk id="3" creationId="{F7B32526-B9AD-43E1-9750-E79997E349C3}"/>
          </ac:picMkLst>
        </pc:picChg>
        <pc:picChg chg="del mod">
          <ac:chgData name="BL J" userId="efc2a150627ff1ba" providerId="Windows Live" clId="Web-{38A32A5D-A0E8-4865-3A2D-F1CB00278FCF}" dt="2025-01-03T00:17:30.144" v="223"/>
          <ac:picMkLst>
            <pc:docMk/>
            <pc:sldMk cId="1290678257" sldId="312"/>
            <ac:picMk id="4" creationId="{F2AF863A-0946-450E-5A07-E2357E1B8193}"/>
          </ac:picMkLst>
        </pc:picChg>
        <pc:picChg chg="del">
          <ac:chgData name="BL J" userId="efc2a150627ff1ba" providerId="Windows Live" clId="Web-{38A32A5D-A0E8-4865-3A2D-F1CB00278FCF}" dt="2025-01-03T00:14:51.234" v="162"/>
          <ac:picMkLst>
            <pc:docMk/>
            <pc:sldMk cId="1290678257" sldId="312"/>
            <ac:picMk id="6" creationId="{88EC8531-BF27-1932-004C-8223E8EFE3D8}"/>
          </ac:picMkLst>
        </pc:picChg>
        <pc:picChg chg="del">
          <ac:chgData name="BL J" userId="efc2a150627ff1ba" providerId="Windows Live" clId="Web-{38A32A5D-A0E8-4865-3A2D-F1CB00278FCF}" dt="2025-01-03T00:14:50.031" v="161"/>
          <ac:picMkLst>
            <pc:docMk/>
            <pc:sldMk cId="1290678257" sldId="312"/>
            <ac:picMk id="7" creationId="{5C07680A-690E-037D-3596-9119FACE7BF2}"/>
          </ac:picMkLst>
        </pc:picChg>
        <pc:picChg chg="del">
          <ac:chgData name="BL J" userId="efc2a150627ff1ba" providerId="Windows Live" clId="Web-{38A32A5D-A0E8-4865-3A2D-F1CB00278FCF}" dt="2025-01-03T00:14:50.031" v="160"/>
          <ac:picMkLst>
            <pc:docMk/>
            <pc:sldMk cId="1290678257" sldId="312"/>
            <ac:picMk id="8" creationId="{53D03BCA-D78F-0D85-9E8A-F485BA4F45E2}"/>
          </ac:picMkLst>
        </pc:picChg>
        <pc:picChg chg="del">
          <ac:chgData name="BL J" userId="efc2a150627ff1ba" providerId="Windows Live" clId="Web-{38A32A5D-A0E8-4865-3A2D-F1CB00278FCF}" dt="2025-01-03T00:14:46.187" v="159"/>
          <ac:picMkLst>
            <pc:docMk/>
            <pc:sldMk cId="1290678257" sldId="312"/>
            <ac:picMk id="9" creationId="{163B8234-F740-4817-21FD-3486D65C2D84}"/>
          </ac:picMkLst>
        </pc:picChg>
        <pc:picChg chg="del">
          <ac:chgData name="BL J" userId="efc2a150627ff1ba" providerId="Windows Live" clId="Web-{38A32A5D-A0E8-4865-3A2D-F1CB00278FCF}" dt="2025-01-03T00:14:46.187" v="158"/>
          <ac:picMkLst>
            <pc:docMk/>
            <pc:sldMk cId="1290678257" sldId="312"/>
            <ac:picMk id="10" creationId="{069AE307-7E51-1594-3BB9-C285701A5035}"/>
          </ac:picMkLst>
        </pc:picChg>
        <pc:picChg chg="add mod ord">
          <ac:chgData name="BL J" userId="efc2a150627ff1ba" providerId="Windows Live" clId="Web-{38A32A5D-A0E8-4865-3A2D-F1CB00278FCF}" dt="2025-01-03T00:41:44.647" v="407" actId="1076"/>
          <ac:picMkLst>
            <pc:docMk/>
            <pc:sldMk cId="1290678257" sldId="312"/>
            <ac:picMk id="11" creationId="{E5928C7D-89B8-BF4A-499C-471E960E1706}"/>
          </ac:picMkLst>
        </pc:picChg>
        <pc:picChg chg="del">
          <ac:chgData name="BL J" userId="efc2a150627ff1ba" providerId="Windows Live" clId="Web-{38A32A5D-A0E8-4865-3A2D-F1CB00278FCF}" dt="2025-01-03T00:14:46.171" v="157"/>
          <ac:picMkLst>
            <pc:docMk/>
            <pc:sldMk cId="1290678257" sldId="312"/>
            <ac:picMk id="12" creationId="{94CEBE61-504C-5B75-82CE-B0771C3F8129}"/>
          </ac:picMkLst>
        </pc:picChg>
        <pc:picChg chg="del">
          <ac:chgData name="BL J" userId="efc2a150627ff1ba" providerId="Windows Live" clId="Web-{38A32A5D-A0E8-4865-3A2D-F1CB00278FCF}" dt="2025-01-03T00:14:46.171" v="156"/>
          <ac:picMkLst>
            <pc:docMk/>
            <pc:sldMk cId="1290678257" sldId="312"/>
            <ac:picMk id="26" creationId="{D8621968-F8F4-262D-EF12-29E2DE7C2E8A}"/>
          </ac:picMkLst>
        </pc:picChg>
        <pc:picChg chg="mod">
          <ac:chgData name="BL J" userId="efc2a150627ff1ba" providerId="Windows Live" clId="Web-{38A32A5D-A0E8-4865-3A2D-F1CB00278FCF}" dt="2025-01-03T00:41:44.428" v="401" actId="1076"/>
          <ac:picMkLst>
            <pc:docMk/>
            <pc:sldMk cId="1290678257" sldId="312"/>
            <ac:picMk id="43" creationId="{4805053A-578D-110F-4340-D8C3C9E82297}"/>
          </ac:picMkLst>
        </pc:picChg>
        <pc:picChg chg="mod">
          <ac:chgData name="BL J" userId="efc2a150627ff1ba" providerId="Windows Live" clId="Web-{38A32A5D-A0E8-4865-3A2D-F1CB00278FCF}" dt="2025-01-03T00:41:44.428" v="402" actId="1076"/>
          <ac:picMkLst>
            <pc:docMk/>
            <pc:sldMk cId="1290678257" sldId="312"/>
            <ac:picMk id="44" creationId="{26EF2C7F-77AB-2666-F871-A959F23586F1}"/>
          </ac:picMkLst>
        </pc:picChg>
        <pc:picChg chg="mod">
          <ac:chgData name="BL J" userId="efc2a150627ff1ba" providerId="Windows Live" clId="Web-{38A32A5D-A0E8-4865-3A2D-F1CB00278FCF}" dt="2025-01-03T00:41:44.459" v="403" actId="1076"/>
          <ac:picMkLst>
            <pc:docMk/>
            <pc:sldMk cId="1290678257" sldId="312"/>
            <ac:picMk id="45" creationId="{8CEAAE55-D898-C54A-AAA9-09784890B5CC}"/>
          </ac:picMkLst>
        </pc:picChg>
        <pc:picChg chg="del">
          <ac:chgData name="BL J" userId="efc2a150627ff1ba" providerId="Windows Live" clId="Web-{38A32A5D-A0E8-4865-3A2D-F1CB00278FCF}" dt="2025-01-03T00:14:52.999" v="163"/>
          <ac:picMkLst>
            <pc:docMk/>
            <pc:sldMk cId="1290678257" sldId="312"/>
            <ac:picMk id="46" creationId="{4404698B-6735-C4EA-406C-083E81A5B7B0}"/>
          </ac:picMkLst>
        </pc:picChg>
        <pc:picChg chg="mod">
          <ac:chgData name="BL J" userId="efc2a150627ff1ba" providerId="Windows Live" clId="Web-{38A32A5D-A0E8-4865-3A2D-F1CB00278FCF}" dt="2025-01-03T00:41:44.553" v="404" actId="1076"/>
          <ac:picMkLst>
            <pc:docMk/>
            <pc:sldMk cId="1290678257" sldId="312"/>
            <ac:picMk id="47" creationId="{7512A5C9-4B07-5178-2527-43521230C293}"/>
          </ac:picMkLst>
        </pc:picChg>
        <pc:picChg chg="mod">
          <ac:chgData name="BL J" userId="efc2a150627ff1ba" providerId="Windows Live" clId="Web-{38A32A5D-A0E8-4865-3A2D-F1CB00278FCF}" dt="2025-01-03T00:41:44.584" v="405" actId="1076"/>
          <ac:picMkLst>
            <pc:docMk/>
            <pc:sldMk cId="1290678257" sldId="312"/>
            <ac:picMk id="48" creationId="{00AB3AC9-DE11-A5C8-C11F-8DCE980FFF00}"/>
          </ac:picMkLst>
        </pc:picChg>
        <pc:picChg chg="mod">
          <ac:chgData name="BL J" userId="efc2a150627ff1ba" providerId="Windows Live" clId="Web-{38A32A5D-A0E8-4865-3A2D-F1CB00278FCF}" dt="2025-01-03T00:41:44.631" v="406" actId="1076"/>
          <ac:picMkLst>
            <pc:docMk/>
            <pc:sldMk cId="1290678257" sldId="312"/>
            <ac:picMk id="49" creationId="{E7CADC1B-4535-58F4-5241-8315D73607D5}"/>
          </ac:picMkLst>
        </pc:picChg>
        <pc:picChg chg="mod">
          <ac:chgData name="BL J" userId="efc2a150627ff1ba" providerId="Windows Live" clId="Web-{38A32A5D-A0E8-4865-3A2D-F1CB00278FCF}" dt="2025-01-03T00:41:44.709" v="408" actId="1076"/>
          <ac:picMkLst>
            <pc:docMk/>
            <pc:sldMk cId="1290678257" sldId="312"/>
            <ac:picMk id="50" creationId="{3779463D-D03F-4149-DB89-D18E5F1E3A05}"/>
          </ac:picMkLst>
        </pc:picChg>
      </pc:sldChg>
      <pc:sldChg chg="delSp add del replId delAnim">
        <pc:chgData name="BL J" userId="efc2a150627ff1ba" providerId="Windows Live" clId="Web-{38A32A5D-A0E8-4865-3A2D-F1CB00278FCF}" dt="2025-01-03T00:31:44.039" v="341"/>
        <pc:sldMkLst>
          <pc:docMk/>
          <pc:sldMk cId="3265281344" sldId="313"/>
        </pc:sldMkLst>
        <pc:spChg chg="del">
          <ac:chgData name="BL J" userId="efc2a150627ff1ba" providerId="Windows Live" clId="Web-{38A32A5D-A0E8-4865-3A2D-F1CB00278FCF}" dt="2025-01-03T00:29:51.599" v="321"/>
          <ac:spMkLst>
            <pc:docMk/>
            <pc:sldMk cId="3265281344" sldId="313"/>
            <ac:spMk id="5" creationId="{E62A5C06-B36C-4673-160B-D4636F6E5B42}"/>
          </ac:spMkLst>
        </pc:spChg>
        <pc:spChg chg="del">
          <ac:chgData name="BL J" userId="efc2a150627ff1ba" providerId="Windows Live" clId="Web-{38A32A5D-A0E8-4865-3A2D-F1CB00278FCF}" dt="2025-01-03T00:30:26.599" v="327"/>
          <ac:spMkLst>
            <pc:docMk/>
            <pc:sldMk cId="3265281344" sldId="313"/>
            <ac:spMk id="7" creationId="{792652F3-05B6-A2A0-BE4B-0271A8AE627E}"/>
          </ac:spMkLst>
        </pc:spChg>
        <pc:spChg chg="del">
          <ac:chgData name="BL J" userId="efc2a150627ff1ba" providerId="Windows Live" clId="Web-{38A32A5D-A0E8-4865-3A2D-F1CB00278FCF}" dt="2025-01-03T00:31:17.538" v="335"/>
          <ac:spMkLst>
            <pc:docMk/>
            <pc:sldMk cId="3265281344" sldId="313"/>
            <ac:spMk id="9" creationId="{E9EF561B-8352-A397-F58A-23D76B542008}"/>
          </ac:spMkLst>
        </pc:spChg>
        <pc:picChg chg="del">
          <ac:chgData name="BL J" userId="efc2a150627ff1ba" providerId="Windows Live" clId="Web-{38A32A5D-A0E8-4865-3A2D-F1CB00278FCF}" dt="2025-01-03T00:30:08.271" v="324"/>
          <ac:picMkLst>
            <pc:docMk/>
            <pc:sldMk cId="3265281344" sldId="313"/>
            <ac:picMk id="6" creationId="{C970FF12-0536-01A6-6BEF-58C228BF017A}"/>
          </ac:picMkLst>
        </pc:picChg>
        <pc:picChg chg="del">
          <ac:chgData name="BL J" userId="efc2a150627ff1ba" providerId="Windows Live" clId="Web-{38A32A5D-A0E8-4865-3A2D-F1CB00278FCF}" dt="2025-01-03T00:30:43.334" v="330"/>
          <ac:picMkLst>
            <pc:docMk/>
            <pc:sldMk cId="3265281344" sldId="313"/>
            <ac:picMk id="8" creationId="{92CF73D0-C062-C0C7-ECE9-3C0AA3D110A9}"/>
          </ac:picMkLst>
        </pc:picChg>
      </pc:sldChg>
    </pc:docChg>
  </pc:docChgLst>
  <pc:docChgLst>
    <pc:chgData name="BL J" userId="efc2a150627ff1ba" providerId="Windows Live" clId="Web-{1CF74A86-8687-E800-B99D-F65F62D8A0E5}"/>
    <pc:docChg chg="addSld delSld modSld addMainMaster delMainMaster modMainMaster">
      <pc:chgData name="BL J" userId="efc2a150627ff1ba" providerId="Windows Live" clId="Web-{1CF74A86-8687-E800-B99D-F65F62D8A0E5}" dt="2024-12-31T07:50:49.728" v="273" actId="20577"/>
      <pc:docMkLst>
        <pc:docMk/>
      </pc:docMkLst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3569210928" sldId="256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569210928" sldId="256"/>
            <ac:spMk id="2" creationId="{00000000-0000-0000-0000-000000000000}"/>
          </ac:spMkLst>
        </pc:spChg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69210928" sldId="256"/>
            <ac:spMk id="39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69210928" sldId="256"/>
            <ac:spMk id="41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569210928" sldId="256"/>
            <ac:grpSpMk id="43" creationId="{DBBA0A0D-8F6A-400A-9E49-8C008E2C7DB1}"/>
          </ac:grpSpMkLst>
        </pc:grp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2204914095" sldId="257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2204914095" sldId="257"/>
            <ac:spMk id="2" creationId="{9BC1CB59-B73A-6596-0820-41A000435000}"/>
          </ac:spMkLst>
        </pc:spChg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2204914095" sldId="257"/>
            <ac:spMk id="3" creationId="{8DD8D9D3-BCF4-D777-F170-D79AB02C48AF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204914095" sldId="257"/>
            <ac:spMk id="6" creationId="{142D98E1-37D2-4470-BF74-845E897954C6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204914095" sldId="257"/>
            <ac:grpSpMk id="7" creationId="{2EDC2578-BDB0-4118-975D-CFCE02823D48}"/>
          </ac:grpSpMkLst>
        </pc:grp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627531501" sldId="258"/>
        </pc:sldMkLst>
        <pc:spChg chg="mod">
          <ac:chgData name="BL J" userId="efc2a150627ff1ba" providerId="Windows Live" clId="Web-{1CF74A86-8687-E800-B99D-F65F62D8A0E5}" dt="2024-12-31T07:01:02.388" v="51" actId="20577"/>
          <ac:spMkLst>
            <pc:docMk/>
            <pc:sldMk cId="627531501" sldId="258"/>
            <ac:spMk id="5" creationId="{E62A5C06-B36C-4673-160B-D4636F6E5B42}"/>
          </ac:spMkLst>
        </pc:spChg>
        <pc:spChg chg="mod">
          <ac:chgData name="BL J" userId="efc2a150627ff1ba" providerId="Windows Live" clId="Web-{1CF74A86-8687-E800-B99D-F65F62D8A0E5}" dt="2024-12-31T07:01:10.919" v="53" actId="20577"/>
          <ac:spMkLst>
            <pc:docMk/>
            <pc:sldMk cId="627531501" sldId="258"/>
            <ac:spMk id="7" creationId="{792652F3-05B6-A2A0-BE4B-0271A8AE627E}"/>
          </ac:spMkLst>
        </pc:spChg>
        <pc:spChg chg="mod">
          <ac:chgData name="BL J" userId="efc2a150627ff1ba" providerId="Windows Live" clId="Web-{1CF74A86-8687-E800-B99D-F65F62D8A0E5}" dt="2024-12-31T07:01:14.529" v="55" actId="20577"/>
          <ac:spMkLst>
            <pc:docMk/>
            <pc:sldMk cId="627531501" sldId="258"/>
            <ac:spMk id="9" creationId="{E9EF561B-8352-A397-F58A-23D76B542008}"/>
          </ac:spMkLst>
        </pc:spChg>
        <pc:picChg chg="add del mod">
          <ac:chgData name="BL J" userId="efc2a150627ff1ba" providerId="Windows Live" clId="Web-{1CF74A86-8687-E800-B99D-F65F62D8A0E5}" dt="2024-12-31T07:00:54.966" v="50"/>
          <ac:picMkLst>
            <pc:docMk/>
            <pc:sldMk cId="627531501" sldId="258"/>
            <ac:picMk id="2" creationId="{34B6E0E1-A6BD-6436-96C3-9ACA17F43D3E}"/>
          </ac:picMkLst>
        </pc:picChg>
        <pc:picChg chg="mod ord">
          <ac:chgData name="BL J" userId="efc2a150627ff1ba" providerId="Windows Live" clId="Web-{1CF74A86-8687-E800-B99D-F65F62D8A0E5}" dt="2024-12-31T06:59:13.588" v="47"/>
          <ac:picMkLst>
            <pc:docMk/>
            <pc:sldMk cId="627531501" sldId="258"/>
            <ac:picMk id="4" creationId="{8150FF45-A355-1749-D746-FBB307D43CFD}"/>
          </ac:picMkLst>
        </pc:pic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727015712" sldId="259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727015712" sldId="259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727015712" sldId="259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727015712" sldId="259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727015712" sldId="259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727015712" sldId="259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727015712" sldId="259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727015712" sldId="259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727015712" sldId="259"/>
            <ac:grpSpMk id="34" creationId="{DBBA0A0D-8F6A-400A-9E49-8C008E2C7DB1}"/>
          </ac:grpSpMkLst>
        </pc:grp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1165609664" sldId="260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1165609664" sldId="260"/>
            <ac:spMk id="2" creationId="{DE6C8881-889C-4DC5-23DA-F2C7D653FC0A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165609664" sldId="260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165609664" sldId="260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165609664" sldId="260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165609664" sldId="260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165609664" sldId="260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165609664" sldId="260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165609664" sldId="260"/>
            <ac:grpSpMk id="34" creationId="{DBBA0A0D-8F6A-400A-9E49-8C008E2C7DB1}"/>
          </ac:grpSpMkLst>
        </pc:grpChg>
      </pc:sldChg>
      <pc:sldChg chg="addSp delSp modSp mod setBg modClrScheme chgLayout">
        <pc:chgData name="BL J" userId="efc2a150627ff1ba" providerId="Windows Live" clId="Web-{1CF74A86-8687-E800-B99D-F65F62D8A0E5}" dt="2024-12-31T07:36:20.186" v="225" actId="14100"/>
        <pc:sldMkLst>
          <pc:docMk/>
          <pc:sldMk cId="3442148326" sldId="261"/>
        </pc:sldMkLst>
        <pc:spChg chg="mod">
          <ac:chgData name="BL J" userId="efc2a150627ff1ba" providerId="Windows Live" clId="Web-{1CF74A86-8687-E800-B99D-F65F62D8A0E5}" dt="2024-12-31T07:03:38.424" v="66" actId="20577"/>
          <ac:spMkLst>
            <pc:docMk/>
            <pc:sldMk cId="3442148326" sldId="261"/>
            <ac:spMk id="5" creationId="{FD979D2F-C76C-EE75-A8A7-256AE28AD84C}"/>
          </ac:spMkLst>
        </pc:spChg>
        <pc:picChg chg="add del mod">
          <ac:chgData name="BL J" userId="efc2a150627ff1ba" providerId="Windows Live" clId="Web-{1CF74A86-8687-E800-B99D-F65F62D8A0E5}" dt="2024-12-31T07:03:33.392" v="65"/>
          <ac:picMkLst>
            <pc:docMk/>
            <pc:sldMk cId="3442148326" sldId="261"/>
            <ac:picMk id="2" creationId="{277C0849-3EF7-0B05-EB7B-8223734215D6}"/>
          </ac:picMkLst>
        </pc:picChg>
        <pc:picChg chg="mod ord">
          <ac:chgData name="BL J" userId="efc2a150627ff1ba" providerId="Windows Live" clId="Web-{1CF74A86-8687-E800-B99D-F65F62D8A0E5}" dt="2024-12-31T07:36:20.186" v="225" actId="14100"/>
          <ac:picMkLst>
            <pc:docMk/>
            <pc:sldMk cId="3442148326" sldId="261"/>
            <ac:picMk id="4" creationId="{A06429E7-7465-4552-2D56-2297BAF88C7D}"/>
          </ac:picMkLst>
        </pc:picChg>
      </pc:sldChg>
      <pc:sldChg chg="addSp delSp modSp mod setBg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2841633594" sldId="262"/>
        </pc:sldMkLst>
        <pc:spChg chg="mod">
          <ac:chgData name="BL J" userId="efc2a150627ff1ba" providerId="Windows Live" clId="Web-{1CF74A86-8687-E800-B99D-F65F62D8A0E5}" dt="2024-12-31T07:05:02.801" v="70" actId="20577"/>
          <ac:spMkLst>
            <pc:docMk/>
            <pc:sldMk cId="2841633594" sldId="262"/>
            <ac:spMk id="5" creationId="{14B1FF0C-1E48-0E47-0586-199101804FB4}"/>
          </ac:spMkLst>
        </pc:spChg>
        <pc:spChg chg="mod">
          <ac:chgData name="BL J" userId="efc2a150627ff1ba" providerId="Windows Live" clId="Web-{1CF74A86-8687-E800-B99D-F65F62D8A0E5}" dt="2024-12-31T07:05:07.254" v="72" actId="20577"/>
          <ac:spMkLst>
            <pc:docMk/>
            <pc:sldMk cId="2841633594" sldId="262"/>
            <ac:spMk id="8" creationId="{A777222D-E566-576E-20FD-FE914AE3B308}"/>
          </ac:spMkLst>
        </pc:spChg>
        <pc:spChg chg="mod">
          <ac:chgData name="BL J" userId="efc2a150627ff1ba" providerId="Windows Live" clId="Web-{1CF74A86-8687-E800-B99D-F65F62D8A0E5}" dt="2024-12-31T07:05:45.146" v="81" actId="20577"/>
          <ac:spMkLst>
            <pc:docMk/>
            <pc:sldMk cId="2841633594" sldId="262"/>
            <ac:spMk id="10" creationId="{49C4FA80-9FFA-5210-0014-D1FA4C62EEB1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841633594" sldId="262"/>
            <ac:spMk id="12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841633594" sldId="262"/>
            <ac:spMk id="23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841633594" sldId="262"/>
            <ac:spMk id="33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841633594" sldId="262"/>
            <ac:spMk id="43" creationId="{82AA7049-B18D-49D6-AD7D-DBB9E19FBB7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841633594" sldId="262"/>
            <ac:spMk id="52" creationId="{752C2BA4-3BBE-4D22-A0D9-8D2A7B8F1C71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841633594" sldId="262"/>
            <ac:grpSpMk id="14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841633594" sldId="262"/>
            <ac:grpSpMk id="25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841633594" sldId="262"/>
            <ac:grpSpMk id="35" creationId="{06B4C967-D337-479B-87CA-7587B7FCFF5E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841633594" sldId="262"/>
            <ac:grpSpMk id="45" creationId="{3850DB66-16D1-4953-A6E3-FCA3DC5F276F}"/>
          </ac:grpSpMkLst>
        </pc:grpChg>
        <pc:picChg chg="add del mod">
          <ac:chgData name="BL J" userId="efc2a150627ff1ba" providerId="Windows Live" clId="Web-{1CF74A86-8687-E800-B99D-F65F62D8A0E5}" dt="2024-12-31T07:04:57.082" v="68"/>
          <ac:picMkLst>
            <pc:docMk/>
            <pc:sldMk cId="2841633594" sldId="262"/>
            <ac:picMk id="3" creationId="{92277563-53F5-AE09-A7F8-53AAE9D657B7}"/>
          </ac:picMkLst>
        </pc:pic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1576313993" sldId="264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1576313993" sldId="264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576313993" sldId="264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576313993" sldId="264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576313993" sldId="264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576313993" sldId="264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576313993" sldId="264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576313993" sldId="264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576313993" sldId="264"/>
            <ac:grpSpMk id="34" creationId="{DBBA0A0D-8F6A-400A-9E49-8C008E2C7DB1}"/>
          </ac:grpSpMkLst>
        </pc:grpChg>
      </pc:sldChg>
      <pc:sldChg chg="addSp delSp modSp mod setBg modClrScheme chgLayout">
        <pc:chgData name="BL J" userId="efc2a150627ff1ba" providerId="Windows Live" clId="Web-{1CF74A86-8687-E800-B99D-F65F62D8A0E5}" dt="2024-12-31T07:32:02.178" v="196" actId="20577"/>
        <pc:sldMkLst>
          <pc:docMk/>
          <pc:sldMk cId="2386412412" sldId="265"/>
        </pc:sldMkLst>
        <pc:spChg chg="mod ord">
          <ac:chgData name="BL J" userId="efc2a150627ff1ba" providerId="Windows Live" clId="Web-{1CF74A86-8687-E800-B99D-F65F62D8A0E5}" dt="2024-12-31T07:31:08.942" v="185" actId="20577"/>
          <ac:spMkLst>
            <pc:docMk/>
            <pc:sldMk cId="2386412412" sldId="265"/>
            <ac:spMk id="2" creationId="{73E97DEF-CB2A-589C-CA42-0D2422391931}"/>
          </ac:spMkLst>
        </pc:spChg>
        <pc:spChg chg="mod">
          <ac:chgData name="BL J" userId="efc2a150627ff1ba" providerId="Windows Live" clId="Web-{1CF74A86-8687-E800-B99D-F65F62D8A0E5}" dt="2024-12-31T07:32:02.178" v="196" actId="20577"/>
          <ac:spMkLst>
            <pc:docMk/>
            <pc:sldMk cId="2386412412" sldId="265"/>
            <ac:spMk id="4" creationId="{DAC1A8E2-7A91-8B1C-B98E-122FE79C903C}"/>
          </ac:spMkLst>
        </pc:spChg>
        <pc:picChg chg="add del mod">
          <ac:chgData name="BL J" userId="efc2a150627ff1ba" providerId="Windows Live" clId="Web-{1CF74A86-8687-E800-B99D-F65F62D8A0E5}" dt="2024-12-31T07:30:47.801" v="182"/>
          <ac:picMkLst>
            <pc:docMk/>
            <pc:sldMk cId="2386412412" sldId="265"/>
            <ac:picMk id="3" creationId="{B4B0C5A5-F43B-316C-176F-9DC43AA2E11F}"/>
          </ac:picMkLst>
        </pc:picChg>
      </pc:sldChg>
      <pc:sldChg chg="modSp mod modClrScheme chgLayout">
        <pc:chgData name="BL J" userId="efc2a150627ff1ba" providerId="Windows Live" clId="Web-{1CF74A86-8687-E800-B99D-F65F62D8A0E5}" dt="2024-12-31T07:30:40.223" v="181"/>
        <pc:sldMkLst>
          <pc:docMk/>
          <pc:sldMk cId="3495406598" sldId="266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495406598" sldId="266"/>
            <ac:spMk id="2" creationId="{D8FCBEA8-4F23-81CC-086D-071CE6B032A8}"/>
          </ac:spMkLst>
        </pc:spChg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495406598" sldId="266"/>
            <ac:spMk id="3" creationId="{857DFBB5-3196-0E58-0567-00594C1483DE}"/>
          </ac:spMkLst>
        </pc:spChg>
      </pc:sldChg>
      <pc:sldChg chg="addSp delSp modSp mod setBg modClrScheme chgLayout">
        <pc:chgData name="BL J" userId="efc2a150627ff1ba" providerId="Windows Live" clId="Web-{1CF74A86-8687-E800-B99D-F65F62D8A0E5}" dt="2024-12-31T07:34:28.933" v="224" actId="20577"/>
        <pc:sldMkLst>
          <pc:docMk/>
          <pc:sldMk cId="177174239" sldId="268"/>
        </pc:sldMkLst>
        <pc:spChg chg="mod ord">
          <ac:chgData name="BL J" userId="efc2a150627ff1ba" providerId="Windows Live" clId="Web-{1CF74A86-8687-E800-B99D-F65F62D8A0E5}" dt="2024-12-31T07:34:28.933" v="224" actId="20577"/>
          <ac:spMkLst>
            <pc:docMk/>
            <pc:sldMk cId="177174239" sldId="268"/>
            <ac:spMk id="2" creationId="{73E97DEF-CB2A-589C-CA42-0D2422391931}"/>
          </ac:spMkLst>
        </pc:spChg>
        <pc:spChg chg="mod">
          <ac:chgData name="BL J" userId="efc2a150627ff1ba" providerId="Windows Live" clId="Web-{1CF74A86-8687-E800-B99D-F65F62D8A0E5}" dt="2024-12-31T07:32:53.211" v="205" actId="20577"/>
          <ac:spMkLst>
            <pc:docMk/>
            <pc:sldMk cId="177174239" sldId="268"/>
            <ac:spMk id="4" creationId="{DAC1A8E2-7A91-8B1C-B98E-122FE79C903C}"/>
          </ac:spMkLst>
        </pc:spChg>
        <pc:picChg chg="add del mod">
          <ac:chgData name="BL J" userId="efc2a150627ff1ba" providerId="Windows Live" clId="Web-{1CF74A86-8687-E800-B99D-F65F62D8A0E5}" dt="2024-12-31T07:32:58.211" v="207"/>
          <ac:picMkLst>
            <pc:docMk/>
            <pc:sldMk cId="177174239" sldId="268"/>
            <ac:picMk id="3" creationId="{A5E156C5-6A34-A2AE-1A0E-742BE6E9AC5B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3076505669" sldId="269"/>
        </pc:sldMkLst>
        <pc:spChg chg="mod">
          <ac:chgData name="BL J" userId="efc2a150627ff1ba" providerId="Windows Live" clId="Web-{1CF74A86-8687-E800-B99D-F65F62D8A0E5}" dt="2024-12-31T07:08:53.855" v="117" actId="20577"/>
          <ac:spMkLst>
            <pc:docMk/>
            <pc:sldMk cId="3076505669" sldId="269"/>
            <ac:spMk id="8" creationId="{C237E8E0-6B1E-0E95-F393-02B0A3AD6374}"/>
          </ac:spMkLst>
        </pc:spChg>
        <pc:spChg chg="mod">
          <ac:chgData name="BL J" userId="efc2a150627ff1ba" providerId="Windows Live" clId="Web-{1CF74A86-8687-E800-B99D-F65F62D8A0E5}" dt="2024-12-31T07:08:50.964" v="116" actId="20577"/>
          <ac:spMkLst>
            <pc:docMk/>
            <pc:sldMk cId="3076505669" sldId="269"/>
            <ac:spMk id="12" creationId="{5C61E549-08D7-830D-07B6-5D98C51BF22E}"/>
          </ac:spMkLst>
        </pc:spChg>
        <pc:spChg chg="mod">
          <ac:chgData name="BL J" userId="efc2a150627ff1ba" providerId="Windows Live" clId="Web-{1CF74A86-8687-E800-B99D-F65F62D8A0E5}" dt="2024-12-31T07:08:48.574" v="115" actId="20577"/>
          <ac:spMkLst>
            <pc:docMk/>
            <pc:sldMk cId="3076505669" sldId="269"/>
            <ac:spMk id="19" creationId="{003F35B5-3F91-2912-48C1-0E50B8867353}"/>
          </ac:spMkLst>
        </pc:spChg>
        <pc:picChg chg="add del mod">
          <ac:chgData name="BL J" userId="efc2a150627ff1ba" providerId="Windows Live" clId="Web-{1CF74A86-8687-E800-B99D-F65F62D8A0E5}" dt="2024-12-31T07:08:42.699" v="113"/>
          <ac:picMkLst>
            <pc:docMk/>
            <pc:sldMk cId="3076505669" sldId="269"/>
            <ac:picMk id="2" creationId="{2B01A754-FE9B-B8F0-5FEC-CFA85A0CCAF7}"/>
          </ac:picMkLst>
        </pc:picChg>
        <pc:picChg chg="mod ord">
          <ac:chgData name="BL J" userId="efc2a150627ff1ba" providerId="Windows Live" clId="Web-{1CF74A86-8687-E800-B99D-F65F62D8A0E5}" dt="2024-12-31T06:59:13.588" v="47"/>
          <ac:picMkLst>
            <pc:docMk/>
            <pc:sldMk cId="3076505669" sldId="269"/>
            <ac:picMk id="4" creationId="{8A032CB0-8706-08FC-0931-2A37390F564B}"/>
          </ac:picMkLst>
        </pc:pic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1807070633" sldId="270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1807070633" sldId="270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807070633" sldId="270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807070633" sldId="270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807070633" sldId="270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1807070633" sldId="270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807070633" sldId="270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807070633" sldId="270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1807070633" sldId="270"/>
            <ac:grpSpMk id="34" creationId="{DBBA0A0D-8F6A-400A-9E49-8C008E2C7DB1}"/>
          </ac:grpSpMkLst>
        </pc:grp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3502197595" sldId="271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502197595" sldId="271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02197595" sldId="271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02197595" sldId="271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02197595" sldId="271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502197595" sldId="271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502197595" sldId="271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502197595" sldId="271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502197595" sldId="271"/>
            <ac:grpSpMk id="34" creationId="{DBBA0A0D-8F6A-400A-9E49-8C008E2C7DB1}"/>
          </ac:grpSpMkLst>
        </pc:grp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3098008489" sldId="272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3098008489" sldId="272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098008489" sldId="272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098008489" sldId="272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098008489" sldId="272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3098008489" sldId="272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098008489" sldId="272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098008489" sldId="272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3098008489" sldId="272"/>
            <ac:grpSpMk id="34" creationId="{DBBA0A0D-8F6A-400A-9E49-8C008E2C7DB1}"/>
          </ac:grpSpMkLst>
        </pc:grpChg>
      </pc:sldChg>
      <pc:sldChg chg="addSp delSp modSp mod setBg modClrScheme chgLayout">
        <pc:chgData name="BL J" userId="efc2a150627ff1ba" providerId="Windows Live" clId="Web-{1CF74A86-8687-E800-B99D-F65F62D8A0E5}" dt="2024-12-31T07:50:49.728" v="273" actId="20577"/>
        <pc:sldMkLst>
          <pc:docMk/>
          <pc:sldMk cId="2197164777" sldId="273"/>
        </pc:sldMkLst>
        <pc:spChg chg="mod ord">
          <ac:chgData name="BL J" userId="efc2a150627ff1ba" providerId="Windows Live" clId="Web-{1CF74A86-8687-E800-B99D-F65F62D8A0E5}" dt="2024-12-31T07:11:24.750" v="139" actId="20577"/>
          <ac:spMkLst>
            <pc:docMk/>
            <pc:sldMk cId="2197164777" sldId="273"/>
            <ac:spMk id="2" creationId="{F06194ED-1169-6D1B-5E14-F96153B24467}"/>
          </ac:spMkLst>
        </pc:spChg>
        <pc:spChg chg="mod ord">
          <ac:chgData name="BL J" userId="efc2a150627ff1ba" providerId="Windows Live" clId="Web-{1CF74A86-8687-E800-B99D-F65F62D8A0E5}" dt="2024-12-31T07:50:49.728" v="273" actId="20577"/>
          <ac:spMkLst>
            <pc:docMk/>
            <pc:sldMk cId="2197164777" sldId="273"/>
            <ac:spMk id="3" creationId="{F76CEBFE-A311-6A00-3245-E3CB15F92D77}"/>
          </ac:spMkLst>
        </pc:spChg>
        <pc:spChg chg="add del">
          <ac:chgData name="BL J" userId="efc2a150627ff1ba" providerId="Windows Live" clId="Web-{1CF74A86-8687-E800-B99D-F65F62D8A0E5}" dt="2024-12-31T06:55:23.081" v="27"/>
          <ac:spMkLst>
            <pc:docMk/>
            <pc:sldMk cId="2197164777" sldId="273"/>
            <ac:spMk id="6" creationId="{CAAA9A40-0DD7-6506-FE30-8EAA97A71B0E}"/>
          </ac:spMkLst>
        </pc:spChg>
        <pc:picChg chg="add del mod">
          <ac:chgData name="BL J" userId="efc2a150627ff1ba" providerId="Windows Live" clId="Web-{1CF74A86-8687-E800-B99D-F65F62D8A0E5}" dt="2024-12-31T07:11:42.595" v="141"/>
          <ac:picMkLst>
            <pc:docMk/>
            <pc:sldMk cId="2197164777" sldId="273"/>
            <ac:picMk id="7" creationId="{D67332A3-FBFC-6010-EB33-7B96C6948034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3881334714" sldId="274"/>
        </pc:sldMkLst>
        <pc:spChg chg="mod ord">
          <ac:chgData name="BL J" userId="efc2a150627ff1ba" providerId="Windows Live" clId="Web-{1CF74A86-8687-E800-B99D-F65F62D8A0E5}" dt="2024-12-31T07:10:55.921" v="134" actId="1076"/>
          <ac:spMkLst>
            <pc:docMk/>
            <pc:sldMk cId="3881334714" sldId="274"/>
            <ac:spMk id="2" creationId="{969DD965-51B0-FAEC-EA24-343596F76B1A}"/>
          </ac:spMkLst>
        </pc:spChg>
        <pc:spChg chg="del mod ord">
          <ac:chgData name="BL J" userId="efc2a150627ff1ba" providerId="Windows Live" clId="Web-{1CF74A86-8687-E800-B99D-F65F62D8A0E5}" dt="2024-12-31T07:10:42.015" v="130"/>
          <ac:spMkLst>
            <pc:docMk/>
            <pc:sldMk cId="3881334714" sldId="274"/>
            <ac:spMk id="3" creationId="{A9306A72-3E41-0484-0AEA-066F9822AC41}"/>
          </ac:spMkLst>
        </pc:spChg>
        <pc:picChg chg="add del mod ord">
          <ac:chgData name="BL J" userId="efc2a150627ff1ba" providerId="Windows Live" clId="Web-{1CF74A86-8687-E800-B99D-F65F62D8A0E5}" dt="2024-12-31T07:10:45.624" v="131"/>
          <ac:picMkLst>
            <pc:docMk/>
            <pc:sldMk cId="3881334714" sldId="274"/>
            <ac:picMk id="4" creationId="{626153B8-3B68-51B9-D5A1-8B8DF8668C08}"/>
          </ac:picMkLst>
        </pc:picChg>
      </pc:sldChg>
      <pc:sldChg chg="addSp delSp modSp mod modClrScheme delDesignElem chgLayout">
        <pc:chgData name="BL J" userId="efc2a150627ff1ba" providerId="Windows Live" clId="Web-{1CF74A86-8687-E800-B99D-F65F62D8A0E5}" dt="2024-12-31T07:30:40.223" v="181"/>
        <pc:sldMkLst>
          <pc:docMk/>
          <pc:sldMk cId="2378809809" sldId="275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2378809809" sldId="275"/>
            <ac:spMk id="2" creationId="{56A7F891-6F50-0A10-233A-A6CB473706F8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378809809" sldId="275"/>
            <ac:spMk id="9" creationId="{435959F4-53DA-47FF-BC24-1E5B75C69876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378809809" sldId="275"/>
            <ac:spMk id="20" creationId="{59226104-0061-4319-8237-9C001BF85D49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378809809" sldId="275"/>
            <ac:spMk id="30" creationId="{A5D0B0D3-D735-4619-AA45-B57B791E1744}"/>
          </ac:spMkLst>
        </pc:spChg>
        <pc:spChg chg="add del">
          <ac:chgData name="BL J" userId="efc2a150627ff1ba" providerId="Windows Live" clId="Web-{1CF74A86-8687-E800-B99D-F65F62D8A0E5}" dt="2024-12-31T06:59:13.588" v="47"/>
          <ac:spMkLst>
            <pc:docMk/>
            <pc:sldMk cId="2378809809" sldId="275"/>
            <ac:spMk id="32" creationId="{948AEA76-67F2-4344-A189-9BFFE0076388}"/>
          </ac:spMkLst>
        </pc:s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378809809" sldId="275"/>
            <ac:grpSpMk id="11" creationId="{A7CF83E8-F6F0-41E3-B580-7412A04DDFB5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378809809" sldId="275"/>
            <ac:grpSpMk id="22" creationId="{51B01909-73B8-4486-A749-C643B1D7E361}"/>
          </ac:grpSpMkLst>
        </pc:grpChg>
        <pc:grpChg chg="add del">
          <ac:chgData name="BL J" userId="efc2a150627ff1ba" providerId="Windows Live" clId="Web-{1CF74A86-8687-E800-B99D-F65F62D8A0E5}" dt="2024-12-31T06:59:13.588" v="47"/>
          <ac:grpSpMkLst>
            <pc:docMk/>
            <pc:sldMk cId="2378809809" sldId="275"/>
            <ac:grpSpMk id="34" creationId="{DBBA0A0D-8F6A-400A-9E49-8C008E2C7DB1}"/>
          </ac:grpSpMkLst>
        </pc:grpChg>
      </pc:sldChg>
      <pc:sldChg chg="addSp delSp modSp mod setBg modClrScheme chgLayout">
        <pc:chgData name="BL J" userId="efc2a150627ff1ba" providerId="Windows Live" clId="Web-{1CF74A86-8687-E800-B99D-F65F62D8A0E5}" dt="2024-12-31T07:34:00.276" v="220" actId="20577"/>
        <pc:sldMkLst>
          <pc:docMk/>
          <pc:sldMk cId="588260111" sldId="276"/>
        </pc:sldMkLst>
        <pc:spChg chg="mod ord">
          <ac:chgData name="BL J" userId="efc2a150627ff1ba" providerId="Windows Live" clId="Web-{1CF74A86-8687-E800-B99D-F65F62D8A0E5}" dt="2024-12-31T07:33:20.712" v="214" actId="20577"/>
          <ac:spMkLst>
            <pc:docMk/>
            <pc:sldMk cId="588260111" sldId="276"/>
            <ac:spMk id="2" creationId="{EB5C0513-83AD-9176-C06E-7D749EF62D65}"/>
          </ac:spMkLst>
        </pc:spChg>
        <pc:spChg chg="mod ord">
          <ac:chgData name="BL J" userId="efc2a150627ff1ba" providerId="Windows Live" clId="Web-{1CF74A86-8687-E800-B99D-F65F62D8A0E5}" dt="2024-12-31T07:34:00.276" v="220" actId="20577"/>
          <ac:spMkLst>
            <pc:docMk/>
            <pc:sldMk cId="588260111" sldId="276"/>
            <ac:spMk id="3" creationId="{8C63F410-E958-BDDB-EBCF-B72C272497AE}"/>
          </ac:spMkLst>
        </pc:spChg>
        <pc:picChg chg="add del mod">
          <ac:chgData name="BL J" userId="efc2a150627ff1ba" providerId="Windows Live" clId="Web-{1CF74A86-8687-E800-B99D-F65F62D8A0E5}" dt="2024-12-31T07:33:49.994" v="219"/>
          <ac:picMkLst>
            <pc:docMk/>
            <pc:sldMk cId="588260111" sldId="276"/>
            <ac:picMk id="4" creationId="{196BD79D-E087-0DEE-A0CB-0E1DA0BC8383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1435628264" sldId="277"/>
        </pc:sldMkLst>
        <pc:spChg chg="mod ord">
          <ac:chgData name="BL J" userId="efc2a150627ff1ba" providerId="Windows Live" clId="Web-{1CF74A86-8687-E800-B99D-F65F62D8A0E5}" dt="2024-12-31T07:12:59.550" v="147" actId="1076"/>
          <ac:spMkLst>
            <pc:docMk/>
            <pc:sldMk cId="1435628264" sldId="277"/>
            <ac:spMk id="2" creationId="{F831CF33-13CC-1313-F6F2-4FEC1EA9A4BE}"/>
          </ac:spMkLst>
        </pc:spChg>
        <pc:spChg chg="mod">
          <ac:chgData name="BL J" userId="efc2a150627ff1ba" providerId="Windows Live" clId="Web-{1CF74A86-8687-E800-B99D-F65F62D8A0E5}" dt="2024-12-31T07:13:03.925" v="148" actId="20577"/>
          <ac:spMkLst>
            <pc:docMk/>
            <pc:sldMk cId="1435628264" sldId="277"/>
            <ac:spMk id="14" creationId="{AB47B1B4-B6DF-9649-B939-2785B267B639}"/>
          </ac:spMkLst>
        </pc:spChg>
        <pc:picChg chg="add del mod">
          <ac:chgData name="BL J" userId="efc2a150627ff1ba" providerId="Windows Live" clId="Web-{1CF74A86-8687-E800-B99D-F65F62D8A0E5}" dt="2024-12-31T07:12:50.472" v="143"/>
          <ac:picMkLst>
            <pc:docMk/>
            <pc:sldMk cId="1435628264" sldId="277"/>
            <ac:picMk id="3" creationId="{800FB6F2-764B-70D1-34B0-2916CC5621A8}"/>
          </ac:picMkLst>
        </pc:picChg>
      </pc:sldChg>
      <pc:sldChg chg="modSp del mod modClrScheme chgLayout">
        <pc:chgData name="BL J" userId="efc2a150627ff1ba" providerId="Windows Live" clId="Web-{1CF74A86-8687-E800-B99D-F65F62D8A0E5}" dt="2024-12-31T07:16:52.698" v="178"/>
        <pc:sldMkLst>
          <pc:docMk/>
          <pc:sldMk cId="577160343" sldId="278"/>
        </pc:sldMkLst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577160343" sldId="278"/>
            <ac:spMk id="2" creationId="{ECB5372B-A5B8-0FEB-03D1-464883BE1857}"/>
          </ac:spMkLst>
        </pc:spChg>
        <pc:spChg chg="mod ord">
          <ac:chgData name="BL J" userId="efc2a150627ff1ba" providerId="Windows Live" clId="Web-{1CF74A86-8687-E800-B99D-F65F62D8A0E5}" dt="2024-12-31T06:59:13.588" v="47"/>
          <ac:spMkLst>
            <pc:docMk/>
            <pc:sldMk cId="577160343" sldId="278"/>
            <ac:spMk id="3" creationId="{F564C4E3-F8B1-09EE-DD1F-1D940F85EC1A}"/>
          </ac:spMkLst>
        </pc:sp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317844029" sldId="279"/>
        </pc:sldMkLst>
        <pc:spChg chg="mod ord">
          <ac:chgData name="BL J" userId="efc2a150627ff1ba" providerId="Windows Live" clId="Web-{1CF74A86-8687-E800-B99D-F65F62D8A0E5}" dt="2024-12-31T07:10:27.545" v="129" actId="1076"/>
          <ac:spMkLst>
            <pc:docMk/>
            <pc:sldMk cId="317844029" sldId="279"/>
            <ac:spMk id="2" creationId="{969DD965-51B0-FAEC-EA24-343596F76B1A}"/>
          </ac:spMkLst>
        </pc:spChg>
        <pc:picChg chg="add del mod">
          <ac:chgData name="BL J" userId="efc2a150627ff1ba" providerId="Windows Live" clId="Web-{1CF74A86-8687-E800-B99D-F65F62D8A0E5}" dt="2024-12-31T07:09:34.216" v="119"/>
          <ac:picMkLst>
            <pc:docMk/>
            <pc:sldMk cId="317844029" sldId="279"/>
            <ac:picMk id="3" creationId="{8D2C39EB-A287-000F-5F80-AC23FBE38122}"/>
          </ac:picMkLst>
        </pc:picChg>
        <pc:picChg chg="add del mod">
          <ac:chgData name="BL J" userId="efc2a150627ff1ba" providerId="Windows Live" clId="Web-{1CF74A86-8687-E800-B99D-F65F62D8A0E5}" dt="2024-12-31T07:09:51.716" v="123"/>
          <ac:picMkLst>
            <pc:docMk/>
            <pc:sldMk cId="317844029" sldId="279"/>
            <ac:picMk id="4" creationId="{504BC6C6-DB75-7C40-546D-D1C61896EFE7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1611422041" sldId="282"/>
        </pc:sldMkLst>
        <pc:spChg chg="mod ord">
          <ac:chgData name="BL J" userId="efc2a150627ff1ba" providerId="Windows Live" clId="Web-{1CF74A86-8687-E800-B99D-F65F62D8A0E5}" dt="2024-12-31T07:08:12.979" v="111" actId="20577"/>
          <ac:spMkLst>
            <pc:docMk/>
            <pc:sldMk cId="1611422041" sldId="282"/>
            <ac:spMk id="2" creationId="{CEA7E6DD-6B69-A6DD-1CC7-4FD21C9F3823}"/>
          </ac:spMkLst>
        </pc:spChg>
        <pc:spChg chg="mod">
          <ac:chgData name="BL J" userId="efc2a150627ff1ba" providerId="Windows Live" clId="Web-{1CF74A86-8687-E800-B99D-F65F62D8A0E5}" dt="2024-12-31T07:08:05.947" v="107" actId="20577"/>
          <ac:spMkLst>
            <pc:docMk/>
            <pc:sldMk cId="1611422041" sldId="282"/>
            <ac:spMk id="6" creationId="{63A6F37F-AF77-CC7F-3B5C-59918F0161FD}"/>
          </ac:spMkLst>
        </pc:spChg>
        <pc:spChg chg="mod">
          <ac:chgData name="BL J" userId="efc2a150627ff1ba" providerId="Windows Live" clId="Web-{1CF74A86-8687-E800-B99D-F65F62D8A0E5}" dt="2024-12-31T07:08:09.448" v="109" actId="20577"/>
          <ac:spMkLst>
            <pc:docMk/>
            <pc:sldMk cId="1611422041" sldId="282"/>
            <ac:spMk id="8" creationId="{6C5DA2EB-FC6D-36C8-CE49-1F9C1F07BEF9}"/>
          </ac:spMkLst>
        </pc:spChg>
        <pc:picChg chg="mod ord">
          <ac:chgData name="BL J" userId="efc2a150627ff1ba" providerId="Windows Live" clId="Web-{1CF74A86-8687-E800-B99D-F65F62D8A0E5}" dt="2024-12-31T06:59:13.588" v="47"/>
          <ac:picMkLst>
            <pc:docMk/>
            <pc:sldMk cId="1611422041" sldId="282"/>
            <ac:picMk id="4" creationId="{84E095BC-3A76-5417-C862-FC50F55A374D}"/>
          </ac:picMkLst>
        </pc:picChg>
        <pc:picChg chg="add del mod">
          <ac:chgData name="BL J" userId="efc2a150627ff1ba" providerId="Windows Live" clId="Web-{1CF74A86-8687-E800-B99D-F65F62D8A0E5}" dt="2024-12-31T07:08:01.307" v="106"/>
          <ac:picMkLst>
            <pc:docMk/>
            <pc:sldMk cId="1611422041" sldId="282"/>
            <ac:picMk id="7" creationId="{621FC471-079A-B034-F6B9-642076C0CE6F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2079631262" sldId="283"/>
        </pc:sldMkLst>
        <pc:spChg chg="mod ord">
          <ac:chgData name="BL J" userId="efc2a150627ff1ba" providerId="Windows Live" clId="Web-{1CF74A86-8687-E800-B99D-F65F62D8A0E5}" dt="2024-12-31T07:02:19.187" v="59" actId="20577"/>
          <ac:spMkLst>
            <pc:docMk/>
            <pc:sldMk cId="2079631262" sldId="283"/>
            <ac:spMk id="2" creationId="{CEA7E6DD-6B69-A6DD-1CC7-4FD21C9F3823}"/>
          </ac:spMkLst>
        </pc:spChg>
        <pc:spChg chg="mod">
          <ac:chgData name="BL J" userId="efc2a150627ff1ba" providerId="Windows Live" clId="Web-{1CF74A86-8687-E800-B99D-F65F62D8A0E5}" dt="2024-12-31T07:02:29.468" v="61" actId="20577"/>
          <ac:spMkLst>
            <pc:docMk/>
            <pc:sldMk cId="2079631262" sldId="283"/>
            <ac:spMk id="6" creationId="{63A6F37F-AF77-CC7F-3B5C-59918F0161FD}"/>
          </ac:spMkLst>
        </pc:spChg>
        <pc:spChg chg="mod">
          <ac:chgData name="BL J" userId="efc2a150627ff1ba" providerId="Windows Live" clId="Web-{1CF74A86-8687-E800-B99D-F65F62D8A0E5}" dt="2024-12-31T07:02:33.328" v="63" actId="20577"/>
          <ac:spMkLst>
            <pc:docMk/>
            <pc:sldMk cId="2079631262" sldId="283"/>
            <ac:spMk id="8" creationId="{6C5DA2EB-FC6D-36C8-CE49-1F9C1F07BEF9}"/>
          </ac:spMkLst>
        </pc:spChg>
        <pc:picChg chg="add del mod">
          <ac:chgData name="BL J" userId="efc2a150627ff1ba" providerId="Windows Live" clId="Web-{1CF74A86-8687-E800-B99D-F65F62D8A0E5}" dt="2024-12-31T07:02:07.999" v="57"/>
          <ac:picMkLst>
            <pc:docMk/>
            <pc:sldMk cId="2079631262" sldId="283"/>
            <ac:picMk id="3" creationId="{A3BB31F5-7634-FE2F-8303-7096BB547DBE}"/>
          </ac:picMkLst>
        </pc:picChg>
        <pc:picChg chg="mod ord">
          <ac:chgData name="BL J" userId="efc2a150627ff1ba" providerId="Windows Live" clId="Web-{1CF74A86-8687-E800-B99D-F65F62D8A0E5}" dt="2024-12-31T06:59:13.588" v="47"/>
          <ac:picMkLst>
            <pc:docMk/>
            <pc:sldMk cId="2079631262" sldId="283"/>
            <ac:picMk id="4" creationId="{84E095BC-3A76-5417-C862-FC50F55A374D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3488776640" sldId="284"/>
        </pc:sldMkLst>
        <pc:spChg chg="mod ord">
          <ac:chgData name="BL J" userId="efc2a150627ff1ba" providerId="Windows Live" clId="Web-{1CF74A86-8687-E800-B99D-F65F62D8A0E5}" dt="2024-12-31T07:10:20.123" v="128" actId="1076"/>
          <ac:spMkLst>
            <pc:docMk/>
            <pc:sldMk cId="3488776640" sldId="284"/>
            <ac:spMk id="2" creationId="{969DD965-51B0-FAEC-EA24-343596F76B1A}"/>
          </ac:spMkLst>
        </pc:spChg>
        <pc:spChg chg="del mod ord">
          <ac:chgData name="BL J" userId="efc2a150627ff1ba" providerId="Windows Live" clId="Web-{1CF74A86-8687-E800-B99D-F65F62D8A0E5}" dt="2024-12-31T07:10:10.420" v="126"/>
          <ac:spMkLst>
            <pc:docMk/>
            <pc:sldMk cId="3488776640" sldId="284"/>
            <ac:spMk id="3" creationId="{A9306A72-3E41-0484-0AEA-066F9822AC41}"/>
          </ac:spMkLst>
        </pc:spChg>
        <pc:picChg chg="add del mod ord">
          <ac:chgData name="BL J" userId="efc2a150627ff1ba" providerId="Windows Live" clId="Web-{1CF74A86-8687-E800-B99D-F65F62D8A0E5}" dt="2024-12-31T07:10:13.795" v="127"/>
          <ac:picMkLst>
            <pc:docMk/>
            <pc:sldMk cId="3488776640" sldId="284"/>
            <ac:picMk id="4" creationId="{8A75F263-926A-FEE8-6A66-9384016433E5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46:43.439" v="226" actId="1076"/>
        <pc:sldMkLst>
          <pc:docMk/>
          <pc:sldMk cId="2418679945" sldId="286"/>
        </pc:sldMkLst>
        <pc:spChg chg="mod ord">
          <ac:chgData name="BL J" userId="efc2a150627ff1ba" providerId="Windows Live" clId="Web-{1CF74A86-8687-E800-B99D-F65F62D8A0E5}" dt="2024-12-31T07:46:43.439" v="226" actId="1076"/>
          <ac:spMkLst>
            <pc:docMk/>
            <pc:sldMk cId="2418679945" sldId="286"/>
            <ac:spMk id="2" creationId="{F831CF33-13CC-1313-F6F2-4FEC1EA9A4BE}"/>
          </ac:spMkLst>
        </pc:spChg>
        <pc:picChg chg="add del mod">
          <ac:chgData name="BL J" userId="efc2a150627ff1ba" providerId="Windows Live" clId="Web-{1CF74A86-8687-E800-B99D-F65F62D8A0E5}" dt="2024-12-31T07:13:49.708" v="157"/>
          <ac:picMkLst>
            <pc:docMk/>
            <pc:sldMk cId="2418679945" sldId="286"/>
            <ac:picMk id="11" creationId="{E628DD3B-9790-BFB9-A1C3-48FA067A3457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3593573341" sldId="287"/>
        </pc:sldMkLst>
        <pc:spChg chg="mod ord">
          <ac:chgData name="BL J" userId="efc2a150627ff1ba" providerId="Windows Live" clId="Web-{1CF74A86-8687-E800-B99D-F65F62D8A0E5}" dt="2024-12-31T07:06:41.710" v="85" actId="20577"/>
          <ac:spMkLst>
            <pc:docMk/>
            <pc:sldMk cId="3593573341" sldId="287"/>
            <ac:spMk id="2" creationId="{CEA7E6DD-6B69-A6DD-1CC7-4FD21C9F3823}"/>
          </ac:spMkLst>
        </pc:spChg>
        <pc:spChg chg="mod">
          <ac:chgData name="BL J" userId="efc2a150627ff1ba" providerId="Windows Live" clId="Web-{1CF74A86-8687-E800-B99D-F65F62D8A0E5}" dt="2024-12-31T07:07:21.290" v="102" actId="20577"/>
          <ac:spMkLst>
            <pc:docMk/>
            <pc:sldMk cId="3593573341" sldId="287"/>
            <ac:spMk id="6" creationId="{63A6F37F-AF77-CC7F-3B5C-59918F0161FD}"/>
          </ac:spMkLst>
        </pc:spChg>
        <pc:spChg chg="mod">
          <ac:chgData name="BL J" userId="efc2a150627ff1ba" providerId="Windows Live" clId="Web-{1CF74A86-8687-E800-B99D-F65F62D8A0E5}" dt="2024-12-31T07:07:33.150" v="104" actId="1076"/>
          <ac:spMkLst>
            <pc:docMk/>
            <pc:sldMk cId="3593573341" sldId="287"/>
            <ac:spMk id="8" creationId="{6C5DA2EB-FC6D-36C8-CE49-1F9C1F07BEF9}"/>
          </ac:spMkLst>
        </pc:spChg>
        <pc:picChg chg="add del mod">
          <ac:chgData name="BL J" userId="efc2a150627ff1ba" providerId="Windows Live" clId="Web-{1CF74A86-8687-E800-B99D-F65F62D8A0E5}" dt="2024-12-31T07:06:34.257" v="83"/>
          <ac:picMkLst>
            <pc:docMk/>
            <pc:sldMk cId="3593573341" sldId="287"/>
            <ac:picMk id="3" creationId="{273C1721-A25B-44CD-3C6B-DE7B9383BE42}"/>
          </ac:picMkLst>
        </pc:picChg>
        <pc:picChg chg="mod ord">
          <ac:chgData name="BL J" userId="efc2a150627ff1ba" providerId="Windows Live" clId="Web-{1CF74A86-8687-E800-B99D-F65F62D8A0E5}" dt="2024-12-31T06:59:13.588" v="47"/>
          <ac:picMkLst>
            <pc:docMk/>
            <pc:sldMk cId="3593573341" sldId="287"/>
            <ac:picMk id="4" creationId="{84E095BC-3A76-5417-C862-FC50F55A374D}"/>
          </ac:picMkLst>
        </pc:picChg>
      </pc:sldChg>
      <pc:sldChg chg="addSp delSp modSp mod setBg modClrScheme chgLayout">
        <pc:chgData name="BL J" userId="efc2a150627ff1ba" providerId="Windows Live" clId="Web-{1CF74A86-8687-E800-B99D-F65F62D8A0E5}" dt="2024-12-31T07:30:40.223" v="181"/>
        <pc:sldMkLst>
          <pc:docMk/>
          <pc:sldMk cId="1494575282" sldId="288"/>
        </pc:sldMkLst>
        <pc:spChg chg="mod ord">
          <ac:chgData name="BL J" userId="efc2a150627ff1ba" providerId="Windows Live" clId="Web-{1CF74A86-8687-E800-B99D-F65F62D8A0E5}" dt="2024-12-31T07:14:22.506" v="165" actId="1076"/>
          <ac:spMkLst>
            <pc:docMk/>
            <pc:sldMk cId="1494575282" sldId="288"/>
            <ac:spMk id="2" creationId="{F831CF33-13CC-1313-F6F2-4FEC1EA9A4BE}"/>
          </ac:spMkLst>
        </pc:spChg>
        <pc:spChg chg="mod">
          <ac:chgData name="BL J" userId="efc2a150627ff1ba" providerId="Windows Live" clId="Web-{1CF74A86-8687-E800-B99D-F65F62D8A0E5}" dt="2024-12-31T06:54:19.907" v="24" actId="20577"/>
          <ac:spMkLst>
            <pc:docMk/>
            <pc:sldMk cId="1494575282" sldId="288"/>
            <ac:spMk id="24" creationId="{0C0F1146-6C6C-DCE6-1723-A00E11634910}"/>
          </ac:spMkLst>
        </pc:spChg>
        <pc:spChg chg="mod">
          <ac:chgData name="BL J" userId="efc2a150627ff1ba" providerId="Windows Live" clId="Web-{1CF74A86-8687-E800-B99D-F65F62D8A0E5}" dt="2024-12-31T06:52:54.920" v="22" actId="20577"/>
          <ac:spMkLst>
            <pc:docMk/>
            <pc:sldMk cId="1494575282" sldId="288"/>
            <ac:spMk id="37" creationId="{C8D5C004-CBE9-7692-4C2A-81114A84A7BA}"/>
          </ac:spMkLst>
        </pc:spChg>
        <pc:picChg chg="add del mod">
          <ac:chgData name="BL J" userId="efc2a150627ff1ba" providerId="Windows Live" clId="Web-{1CF74A86-8687-E800-B99D-F65F62D8A0E5}" dt="2024-12-31T07:14:38.006" v="167"/>
          <ac:picMkLst>
            <pc:docMk/>
            <pc:sldMk cId="1494575282" sldId="288"/>
            <ac:picMk id="3" creationId="{AA68F814-AB50-2B2E-8247-76DFE5E671A0}"/>
          </ac:picMkLst>
        </pc:picChg>
      </pc:sldChg>
      <pc:sldChg chg="addSp delSp modSp add mod replId setBg modClrScheme chgLayout">
        <pc:chgData name="BL J" userId="efc2a150627ff1ba" providerId="Windows Live" clId="Web-{1CF74A86-8687-E800-B99D-F65F62D8A0E5}" dt="2024-12-31T07:30:40.223" v="181"/>
        <pc:sldMkLst>
          <pc:docMk/>
          <pc:sldMk cId="804781748" sldId="289"/>
        </pc:sldMkLst>
        <pc:spChg chg="mod ord">
          <ac:chgData name="BL J" userId="efc2a150627ff1ba" providerId="Windows Live" clId="Web-{1CF74A86-8687-E800-B99D-F65F62D8A0E5}" dt="2024-12-31T07:16:07.274" v="175" actId="1076"/>
          <ac:spMkLst>
            <pc:docMk/>
            <pc:sldMk cId="804781748" sldId="289"/>
            <ac:spMk id="2" creationId="{969DD965-51B0-FAEC-EA24-343596F76B1A}"/>
          </ac:spMkLst>
        </pc:spChg>
        <pc:spChg chg="del mod ord">
          <ac:chgData name="BL J" userId="efc2a150627ff1ba" providerId="Windows Live" clId="Web-{1CF74A86-8687-E800-B99D-F65F62D8A0E5}" dt="2024-12-31T07:16:20.009" v="176"/>
          <ac:spMkLst>
            <pc:docMk/>
            <pc:sldMk cId="804781748" sldId="289"/>
            <ac:spMk id="3" creationId="{A9306A72-3E41-0484-0AEA-066F9822AC41}"/>
          </ac:spMkLst>
        </pc:spChg>
        <pc:picChg chg="add del mod ord">
          <ac:chgData name="BL J" userId="efc2a150627ff1ba" providerId="Windows Live" clId="Web-{1CF74A86-8687-E800-B99D-F65F62D8A0E5}" dt="2024-12-31T07:16:24.572" v="177"/>
          <ac:picMkLst>
            <pc:docMk/>
            <pc:sldMk cId="804781748" sldId="289"/>
            <ac:picMk id="4" creationId="{42EF9B82-1D9C-2AE8-2645-12740A5908C0}"/>
          </ac:picMkLst>
        </pc:picChg>
      </pc:sldChg>
      <pc:sldChg chg="addSp delSp modSp add mod replId setBg modClrScheme chgLayout">
        <pc:chgData name="BL J" userId="efc2a150627ff1ba" providerId="Windows Live" clId="Web-{1CF74A86-8687-E800-B99D-F65F62D8A0E5}" dt="2024-12-31T07:30:40.223" v="181"/>
        <pc:sldMkLst>
          <pc:docMk/>
          <pc:sldMk cId="339400246" sldId="290"/>
        </pc:sldMkLst>
        <pc:spChg chg="mod ord">
          <ac:chgData name="BL J" userId="efc2a150627ff1ba" providerId="Windows Live" clId="Web-{1CF74A86-8687-E800-B99D-F65F62D8A0E5}" dt="2024-12-31T07:15:55.462" v="172" actId="1076"/>
          <ac:spMkLst>
            <pc:docMk/>
            <pc:sldMk cId="339400246" sldId="290"/>
            <ac:spMk id="2" creationId="{969DD965-51B0-FAEC-EA24-343596F76B1A}"/>
          </ac:spMkLst>
        </pc:spChg>
        <pc:spChg chg="del mod ord">
          <ac:chgData name="BL J" userId="efc2a150627ff1ba" providerId="Windows Live" clId="Web-{1CF74A86-8687-E800-B99D-F65F62D8A0E5}" dt="2024-12-31T07:15:41.602" v="168"/>
          <ac:spMkLst>
            <pc:docMk/>
            <pc:sldMk cId="339400246" sldId="290"/>
            <ac:spMk id="3" creationId="{A9306A72-3E41-0484-0AEA-066F9822AC41}"/>
          </ac:spMkLst>
        </pc:spChg>
        <pc:picChg chg="add del mod ord">
          <ac:chgData name="BL J" userId="efc2a150627ff1ba" providerId="Windows Live" clId="Web-{1CF74A86-8687-E800-B99D-F65F62D8A0E5}" dt="2024-12-31T07:15:47.665" v="169"/>
          <ac:picMkLst>
            <pc:docMk/>
            <pc:sldMk cId="339400246" sldId="290"/>
            <ac:picMk id="4" creationId="{B33918A4-4843-1A8F-0694-7BBEC5BE3E6A}"/>
          </ac:picMkLst>
        </pc:picChg>
      </pc:sldChg>
      <pc:sldChg chg="modSp add del replId">
        <pc:chgData name="BL J" userId="efc2a150627ff1ba" providerId="Windows Live" clId="Web-{1CF74A86-8687-E800-B99D-F65F62D8A0E5}" dt="2024-12-31T07:50:45.228" v="272"/>
        <pc:sldMkLst>
          <pc:docMk/>
          <pc:sldMk cId="1089411163" sldId="291"/>
        </pc:sldMkLst>
        <pc:spChg chg="mod">
          <ac:chgData name="BL J" userId="efc2a150627ff1ba" providerId="Windows Live" clId="Web-{1CF74A86-8687-E800-B99D-F65F62D8A0E5}" dt="2024-12-31T07:48:55.522" v="230" actId="20577"/>
          <ac:spMkLst>
            <pc:docMk/>
            <pc:sldMk cId="1089411163" sldId="291"/>
            <ac:spMk id="3" creationId="{F76CEBFE-A311-6A00-3245-E3CB15F92D77}"/>
          </ac:spMkLst>
        </pc:spChg>
      </pc:sldChg>
      <pc:sldChg chg="modSp add replId">
        <pc:chgData name="BL J" userId="efc2a150627ff1ba" providerId="Windows Live" clId="Web-{1CF74A86-8687-E800-B99D-F65F62D8A0E5}" dt="2024-12-31T07:50:41.853" v="271" actId="20577"/>
        <pc:sldMkLst>
          <pc:docMk/>
          <pc:sldMk cId="964888896" sldId="292"/>
        </pc:sldMkLst>
        <pc:spChg chg="mod">
          <ac:chgData name="BL J" userId="efc2a150627ff1ba" providerId="Windows Live" clId="Web-{1CF74A86-8687-E800-B99D-F65F62D8A0E5}" dt="2024-12-31T07:49:09.475" v="234" actId="20577"/>
          <ac:spMkLst>
            <pc:docMk/>
            <pc:sldMk cId="964888896" sldId="292"/>
            <ac:spMk id="2" creationId="{F06194ED-1169-6D1B-5E14-F96153B24467}"/>
          </ac:spMkLst>
        </pc:spChg>
        <pc:spChg chg="mod">
          <ac:chgData name="BL J" userId="efc2a150627ff1ba" providerId="Windows Live" clId="Web-{1CF74A86-8687-E800-B99D-F65F62D8A0E5}" dt="2024-12-31T07:50:41.853" v="271" actId="20577"/>
          <ac:spMkLst>
            <pc:docMk/>
            <pc:sldMk cId="964888896" sldId="292"/>
            <ac:spMk id="3" creationId="{F76CEBFE-A311-6A00-3245-E3CB15F92D77}"/>
          </ac:spMkLst>
        </pc:spChg>
      </pc:sldChg>
      <pc:sldMasterChg chg="add del mod setBg addSldLayout delSldLayout modSldLayout">
        <pc:chgData name="BL J" userId="efc2a150627ff1ba" providerId="Windows Live" clId="Web-{1CF74A86-8687-E800-B99D-F65F62D8A0E5}" dt="2024-12-31T07:30:40.223" v="181"/>
        <pc:sldMasterMkLst>
          <pc:docMk/>
          <pc:sldMasterMk cId="3790839744" sldId="2147483739"/>
        </pc:sldMasterMkLst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3455360011" sldId="2147483728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1446991173" sldId="2147483729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2775579139" sldId="2147483730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30814305" sldId="2147483731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3876605326" sldId="2147483732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195932205" sldId="2147483733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889333260" sldId="2147483734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3025427320" sldId="2147483735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1288264145" sldId="2147483736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2361010584" sldId="2147483737"/>
          </pc:sldLayoutMkLst>
        </pc:sldLayoutChg>
        <pc:sldLayoutChg chg="add del mod">
          <pc:chgData name="BL J" userId="efc2a150627ff1ba" providerId="Windows Live" clId="Web-{1CF74A86-8687-E800-B99D-F65F62D8A0E5}" dt="2024-12-31T07:30:40.223" v="181"/>
          <pc:sldLayoutMkLst>
            <pc:docMk/>
            <pc:sldMasterMk cId="3790839744" sldId="2147483739"/>
            <pc:sldLayoutMk cId="317496291" sldId="2147483738"/>
          </pc:sldLayoutMkLst>
        </pc:sldLayoutChg>
      </pc:sldMasterChg>
      <pc:sldMasterChg chg="add del addSldLayout delSldLayout modSldLayout">
        <pc:chgData name="BL J" userId="efc2a150627ff1ba" providerId="Windows Live" clId="Web-{1CF74A86-8687-E800-B99D-F65F62D8A0E5}" dt="2024-12-31T06:59:13.588" v="47"/>
        <pc:sldMasterMkLst>
          <pc:docMk/>
          <pc:sldMasterMk cId="1833954303" sldId="2147483740"/>
        </pc:sldMasterMkLst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711305722" sldId="2147483741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2645759343" sldId="2147483742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3347586062" sldId="2147483743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53312841" sldId="2147483744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2040948025" sldId="2147483745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3736130555" sldId="2147483746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3185958518" sldId="2147483747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1994701126" sldId="2147483748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783231573" sldId="2147483749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3186724919" sldId="2147483750"/>
          </pc:sldLayoutMkLst>
        </pc:sldLayoutChg>
        <pc:sldLayoutChg chg="add del mod replId">
          <pc:chgData name="BL J" userId="efc2a150627ff1ba" providerId="Windows Live" clId="Web-{1CF74A86-8687-E800-B99D-F65F62D8A0E5}" dt="2024-12-31T06:59:13.588" v="47"/>
          <pc:sldLayoutMkLst>
            <pc:docMk/>
            <pc:sldMasterMk cId="1833954303" sldId="2147483740"/>
            <pc:sldLayoutMk cId="4003334979" sldId="2147483751"/>
          </pc:sldLayoutMkLst>
        </pc:sldLayoutChg>
      </pc:sldMasterChg>
    </pc:docChg>
  </pc:docChgLst>
  <pc:docChgLst>
    <pc:chgData name="BL J" userId="efc2a150627ff1ba" providerId="Windows Live" clId="Web-{D4CAD1F9-1665-0152-A270-3861A8682631}"/>
    <pc:docChg chg="addSld modSld">
      <pc:chgData name="BL J" userId="efc2a150627ff1ba" providerId="Windows Live" clId="Web-{D4CAD1F9-1665-0152-A270-3861A8682631}" dt="2024-12-31T05:56:25.655" v="366" actId="1076"/>
      <pc:docMkLst>
        <pc:docMk/>
      </pc:docMkLst>
      <pc:sldChg chg="addSp delSp modSp">
        <pc:chgData name="BL J" userId="efc2a150627ff1ba" providerId="Windows Live" clId="Web-{D4CAD1F9-1665-0152-A270-3861A8682631}" dt="2024-12-31T05:43:33.725" v="183" actId="14100"/>
        <pc:sldMkLst>
          <pc:docMk/>
          <pc:sldMk cId="2418679945" sldId="286"/>
        </pc:sldMkLst>
        <pc:spChg chg="add mod">
          <ac:chgData name="BL J" userId="efc2a150627ff1ba" providerId="Windows Live" clId="Web-{D4CAD1F9-1665-0152-A270-3861A8682631}" dt="2024-12-31T05:43:21.943" v="170" actId="1076"/>
          <ac:spMkLst>
            <pc:docMk/>
            <pc:sldMk cId="2418679945" sldId="286"/>
            <ac:spMk id="6" creationId="{E669DC3D-664F-6B16-139D-8AACF6633473}"/>
          </ac:spMkLst>
        </pc:spChg>
        <pc:spChg chg="add mod">
          <ac:chgData name="BL J" userId="efc2a150627ff1ba" providerId="Windows Live" clId="Web-{D4CAD1F9-1665-0152-A270-3861A8682631}" dt="2024-12-31T05:43:21.959" v="171" actId="1076"/>
          <ac:spMkLst>
            <pc:docMk/>
            <pc:sldMk cId="2418679945" sldId="286"/>
            <ac:spMk id="7" creationId="{CBA459AD-EE47-3D89-233F-CE0658D972AD}"/>
          </ac:spMkLst>
        </pc:spChg>
        <pc:spChg chg="add mod">
          <ac:chgData name="BL J" userId="efc2a150627ff1ba" providerId="Windows Live" clId="Web-{D4CAD1F9-1665-0152-A270-3861A8682631}" dt="2024-12-31T05:43:21.975" v="172" actId="1076"/>
          <ac:spMkLst>
            <pc:docMk/>
            <pc:sldMk cId="2418679945" sldId="286"/>
            <ac:spMk id="8" creationId="{37AFDD87-A217-75F6-7790-B035343D2267}"/>
          </ac:spMkLst>
        </pc:spChg>
        <pc:spChg chg="add mod">
          <ac:chgData name="BL J" userId="efc2a150627ff1ba" providerId="Windows Live" clId="Web-{D4CAD1F9-1665-0152-A270-3861A8682631}" dt="2024-12-31T05:43:21.990" v="173" actId="1076"/>
          <ac:spMkLst>
            <pc:docMk/>
            <pc:sldMk cId="2418679945" sldId="286"/>
            <ac:spMk id="9" creationId="{018DD7EF-740D-A97D-B77A-FA1269411767}"/>
          </ac:spMkLst>
        </pc:spChg>
        <pc:spChg chg="del mod">
          <ac:chgData name="BL J" userId="efc2a150627ff1ba" providerId="Windows Live" clId="Web-{D4CAD1F9-1665-0152-A270-3861A8682631}" dt="2024-12-31T05:32:48.471" v="13"/>
          <ac:spMkLst>
            <pc:docMk/>
            <pc:sldMk cId="2418679945" sldId="286"/>
            <ac:spMk id="11" creationId="{B96C5373-AF18-8304-CC45-5D03E7A24E08}"/>
          </ac:spMkLst>
        </pc:spChg>
        <pc:spChg chg="add mod">
          <ac:chgData name="BL J" userId="efc2a150627ff1ba" providerId="Windows Live" clId="Web-{D4CAD1F9-1665-0152-A270-3861A8682631}" dt="2024-12-31T05:43:22.053" v="175" actId="1076"/>
          <ac:spMkLst>
            <pc:docMk/>
            <pc:sldMk cId="2418679945" sldId="286"/>
            <ac:spMk id="12" creationId="{7760C210-F543-274E-D4AE-74DC65B77D05}"/>
          </ac:spMkLst>
        </pc:spChg>
        <pc:spChg chg="add mod">
          <ac:chgData name="BL J" userId="efc2a150627ff1ba" providerId="Windows Live" clId="Web-{D4CAD1F9-1665-0152-A270-3861A8682631}" dt="2024-12-31T05:43:22.053" v="176" actId="1076"/>
          <ac:spMkLst>
            <pc:docMk/>
            <pc:sldMk cId="2418679945" sldId="286"/>
            <ac:spMk id="13" creationId="{ECC53126-F766-F93D-C41B-7959F8719840}"/>
          </ac:spMkLst>
        </pc:spChg>
        <pc:spChg chg="mod">
          <ac:chgData name="BL J" userId="efc2a150627ff1ba" providerId="Windows Live" clId="Web-{D4CAD1F9-1665-0152-A270-3861A8682631}" dt="2024-12-31T05:43:33.725" v="183" actId="14100"/>
          <ac:spMkLst>
            <pc:docMk/>
            <pc:sldMk cId="2418679945" sldId="286"/>
            <ac:spMk id="14" creationId="{FA79D441-DB2B-7DA1-6811-DAB19610B7C7}"/>
          </ac:spMkLst>
        </pc:spChg>
        <pc:spChg chg="mod">
          <ac:chgData name="BL J" userId="efc2a150627ff1ba" providerId="Windows Live" clId="Web-{D4CAD1F9-1665-0152-A270-3861A8682631}" dt="2024-12-31T05:43:21.662" v="168" actId="1076"/>
          <ac:spMkLst>
            <pc:docMk/>
            <pc:sldMk cId="2418679945" sldId="286"/>
            <ac:spMk id="15" creationId="{3F174D6E-B6E8-9090-EF09-6648B613D23A}"/>
          </ac:spMkLst>
        </pc:spChg>
        <pc:spChg chg="mod">
          <ac:chgData name="BL J" userId="efc2a150627ff1ba" providerId="Windows Live" clId="Web-{D4CAD1F9-1665-0152-A270-3861A8682631}" dt="2024-12-31T05:43:26.272" v="181" actId="1076"/>
          <ac:spMkLst>
            <pc:docMk/>
            <pc:sldMk cId="2418679945" sldId="286"/>
            <ac:spMk id="16" creationId="{45F0FA75-5801-56A7-77E3-97C8EE0E182E}"/>
          </ac:spMkLst>
        </pc:spChg>
        <pc:spChg chg="add mod">
          <ac:chgData name="BL J" userId="efc2a150627ff1ba" providerId="Windows Live" clId="Web-{D4CAD1F9-1665-0152-A270-3861A8682631}" dt="2024-12-31T05:43:22.068" v="177" actId="1076"/>
          <ac:spMkLst>
            <pc:docMk/>
            <pc:sldMk cId="2418679945" sldId="286"/>
            <ac:spMk id="17" creationId="{EB2A8EE0-2BA4-004C-2C03-B28535BDC47E}"/>
          </ac:spMkLst>
        </pc:spChg>
        <pc:spChg chg="mod">
          <ac:chgData name="BL J" userId="efc2a150627ff1ba" providerId="Windows Live" clId="Web-{D4CAD1F9-1665-0152-A270-3861A8682631}" dt="2024-12-31T05:32:36.142" v="9" actId="14100"/>
          <ac:spMkLst>
            <pc:docMk/>
            <pc:sldMk cId="2418679945" sldId="286"/>
            <ac:spMk id="18" creationId="{FEE340DE-396A-8860-9D0A-AB6DAA8D584F}"/>
          </ac:spMkLst>
        </pc:spChg>
        <pc:spChg chg="mod">
          <ac:chgData name="BL J" userId="efc2a150627ff1ba" providerId="Windows Live" clId="Web-{D4CAD1F9-1665-0152-A270-3861A8682631}" dt="2024-12-31T05:35:16.366" v="52" actId="20577"/>
          <ac:spMkLst>
            <pc:docMk/>
            <pc:sldMk cId="2418679945" sldId="286"/>
            <ac:spMk id="19" creationId="{02045BF0-FF2D-3073-FFFA-E07EAEC6998F}"/>
          </ac:spMkLst>
        </pc:spChg>
        <pc:spChg chg="add mod">
          <ac:chgData name="BL J" userId="efc2a150627ff1ba" providerId="Windows Live" clId="Web-{D4CAD1F9-1665-0152-A270-3861A8682631}" dt="2024-12-31T05:43:22.115" v="179" actId="1076"/>
          <ac:spMkLst>
            <pc:docMk/>
            <pc:sldMk cId="2418679945" sldId="286"/>
            <ac:spMk id="22" creationId="{E04D3180-73EA-D22E-1956-CF5DB1DA688A}"/>
          </ac:spMkLst>
        </pc:spChg>
        <pc:spChg chg="add mod">
          <ac:chgData name="BL J" userId="efc2a150627ff1ba" providerId="Windows Live" clId="Web-{D4CAD1F9-1665-0152-A270-3861A8682631}" dt="2024-12-31T05:43:22.131" v="180" actId="1076"/>
          <ac:spMkLst>
            <pc:docMk/>
            <pc:sldMk cId="2418679945" sldId="286"/>
            <ac:spMk id="23" creationId="{D56774F2-A74C-AFC4-1C6D-D008965FB937}"/>
          </ac:spMkLst>
        </pc:spChg>
        <pc:picChg chg="mod">
          <ac:chgData name="BL J" userId="efc2a150627ff1ba" providerId="Windows Live" clId="Web-{D4CAD1F9-1665-0152-A270-3861A8682631}" dt="2024-12-31T05:43:21.662" v="167" actId="1076"/>
          <ac:picMkLst>
            <pc:docMk/>
            <pc:sldMk cId="2418679945" sldId="286"/>
            <ac:picMk id="3" creationId="{2BD9A4C6-A820-2E1C-9DDF-364E021DC222}"/>
          </ac:picMkLst>
        </pc:picChg>
        <pc:picChg chg="add mod">
          <ac:chgData name="BL J" userId="efc2a150627ff1ba" providerId="Windows Live" clId="Web-{D4CAD1F9-1665-0152-A270-3861A8682631}" dt="2024-12-31T05:43:21.943" v="169" actId="1076"/>
          <ac:picMkLst>
            <pc:docMk/>
            <pc:sldMk cId="2418679945" sldId="286"/>
            <ac:picMk id="4" creationId="{7659D4D6-D048-A9AB-B417-ADC5EAAACC13}"/>
          </ac:picMkLst>
        </pc:picChg>
        <pc:picChg chg="add mod">
          <ac:chgData name="BL J" userId="efc2a150627ff1ba" providerId="Windows Live" clId="Web-{D4CAD1F9-1665-0152-A270-3861A8682631}" dt="2024-12-31T05:43:22.037" v="174" actId="1076"/>
          <ac:picMkLst>
            <pc:docMk/>
            <pc:sldMk cId="2418679945" sldId="286"/>
            <ac:picMk id="10" creationId="{D9F018BF-2428-A149-537E-C024DBB3B836}"/>
          </ac:picMkLst>
        </pc:picChg>
        <pc:picChg chg="add mod">
          <ac:chgData name="BL J" userId="efc2a150627ff1ba" providerId="Windows Live" clId="Web-{D4CAD1F9-1665-0152-A270-3861A8682631}" dt="2024-12-31T05:43:22.100" v="178" actId="1076"/>
          <ac:picMkLst>
            <pc:docMk/>
            <pc:sldMk cId="2418679945" sldId="286"/>
            <ac:picMk id="20" creationId="{51A3E9B9-6D59-162A-4F70-1CFC528235F9}"/>
          </ac:picMkLst>
        </pc:picChg>
        <pc:picChg chg="add del mod">
          <ac:chgData name="BL J" userId="efc2a150627ff1ba" providerId="Windows Live" clId="Web-{D4CAD1F9-1665-0152-A270-3861A8682631}" dt="2024-12-31T05:39:55.093" v="119"/>
          <ac:picMkLst>
            <pc:docMk/>
            <pc:sldMk cId="2418679945" sldId="286"/>
            <ac:picMk id="21" creationId="{CB863539-744A-48FF-F0DC-7BBF26A2788B}"/>
          </ac:picMkLst>
        </pc:picChg>
      </pc:sldChg>
      <pc:sldChg chg="addSp delSp modSp add replId">
        <pc:chgData name="BL J" userId="efc2a150627ff1ba" providerId="Windows Live" clId="Web-{D4CAD1F9-1665-0152-A270-3861A8682631}" dt="2024-12-31T05:56:25.655" v="366" actId="1076"/>
        <pc:sldMkLst>
          <pc:docMk/>
          <pc:sldMk cId="1494575282" sldId="288"/>
        </pc:sldMkLst>
        <pc:spChg chg="del">
          <ac:chgData name="BL J" userId="efc2a150627ff1ba" providerId="Windows Live" clId="Web-{D4CAD1F9-1665-0152-A270-3861A8682631}" dt="2024-12-31T05:42:16.254" v="159"/>
          <ac:spMkLst>
            <pc:docMk/>
            <pc:sldMk cId="1494575282" sldId="288"/>
            <ac:spMk id="6" creationId="{E669DC3D-664F-6B16-139D-8AACF6633473}"/>
          </ac:spMkLst>
        </pc:spChg>
        <pc:spChg chg="del">
          <ac:chgData name="BL J" userId="efc2a150627ff1ba" providerId="Windows Live" clId="Web-{D4CAD1F9-1665-0152-A270-3861A8682631}" dt="2024-12-31T05:42:16.254" v="158"/>
          <ac:spMkLst>
            <pc:docMk/>
            <pc:sldMk cId="1494575282" sldId="288"/>
            <ac:spMk id="7" creationId="{CBA459AD-EE47-3D89-233F-CE0658D972AD}"/>
          </ac:spMkLst>
        </pc:spChg>
        <pc:spChg chg="del">
          <ac:chgData name="BL J" userId="efc2a150627ff1ba" providerId="Windows Live" clId="Web-{D4CAD1F9-1665-0152-A270-3861A8682631}" dt="2024-12-31T05:42:16.254" v="157"/>
          <ac:spMkLst>
            <pc:docMk/>
            <pc:sldMk cId="1494575282" sldId="288"/>
            <ac:spMk id="8" creationId="{37AFDD87-A217-75F6-7790-B035343D2267}"/>
          </ac:spMkLst>
        </pc:spChg>
        <pc:spChg chg="del">
          <ac:chgData name="BL J" userId="efc2a150627ff1ba" providerId="Windows Live" clId="Web-{D4CAD1F9-1665-0152-A270-3861A8682631}" dt="2024-12-31T05:42:16.254" v="156"/>
          <ac:spMkLst>
            <pc:docMk/>
            <pc:sldMk cId="1494575282" sldId="288"/>
            <ac:spMk id="9" creationId="{018DD7EF-740D-A97D-B77A-FA1269411767}"/>
          </ac:spMkLst>
        </pc:spChg>
        <pc:spChg chg="del">
          <ac:chgData name="BL J" userId="efc2a150627ff1ba" providerId="Windows Live" clId="Web-{D4CAD1F9-1665-0152-A270-3861A8682631}" dt="2024-12-31T05:42:16.238" v="154"/>
          <ac:spMkLst>
            <pc:docMk/>
            <pc:sldMk cId="1494575282" sldId="288"/>
            <ac:spMk id="12" creationId="{7760C210-F543-274E-D4AE-74DC65B77D05}"/>
          </ac:spMkLst>
        </pc:spChg>
        <pc:spChg chg="del">
          <ac:chgData name="BL J" userId="efc2a150627ff1ba" providerId="Windows Live" clId="Web-{D4CAD1F9-1665-0152-A270-3861A8682631}" dt="2024-12-31T05:42:16.238" v="153"/>
          <ac:spMkLst>
            <pc:docMk/>
            <pc:sldMk cId="1494575282" sldId="288"/>
            <ac:spMk id="13" creationId="{ECC53126-F766-F93D-C41B-7959F8719840}"/>
          </ac:spMkLst>
        </pc:spChg>
        <pc:spChg chg="del">
          <ac:chgData name="BL J" userId="efc2a150627ff1ba" providerId="Windows Live" clId="Web-{D4CAD1F9-1665-0152-A270-3861A8682631}" dt="2024-12-31T05:42:18.832" v="166"/>
          <ac:spMkLst>
            <pc:docMk/>
            <pc:sldMk cId="1494575282" sldId="288"/>
            <ac:spMk id="14" creationId="{FA79D441-DB2B-7DA1-6811-DAB19610B7C7}"/>
          </ac:spMkLst>
        </pc:spChg>
        <pc:spChg chg="del">
          <ac:chgData name="BL J" userId="efc2a150627ff1ba" providerId="Windows Live" clId="Web-{D4CAD1F9-1665-0152-A270-3861A8682631}" dt="2024-12-31T05:42:16.254" v="161"/>
          <ac:spMkLst>
            <pc:docMk/>
            <pc:sldMk cId="1494575282" sldId="288"/>
            <ac:spMk id="15" creationId="{3F174D6E-B6E8-9090-EF09-6648B613D23A}"/>
          </ac:spMkLst>
        </pc:spChg>
        <pc:spChg chg="del">
          <ac:chgData name="BL J" userId="efc2a150627ff1ba" providerId="Windows Live" clId="Web-{D4CAD1F9-1665-0152-A270-3861A8682631}" dt="2024-12-31T05:42:18.832" v="165"/>
          <ac:spMkLst>
            <pc:docMk/>
            <pc:sldMk cId="1494575282" sldId="288"/>
            <ac:spMk id="16" creationId="{45F0FA75-5801-56A7-77E3-97C8EE0E182E}"/>
          </ac:spMkLst>
        </pc:spChg>
        <pc:spChg chg="del">
          <ac:chgData name="BL J" userId="efc2a150627ff1ba" providerId="Windows Live" clId="Web-{D4CAD1F9-1665-0152-A270-3861A8682631}" dt="2024-12-31T05:42:16.238" v="152"/>
          <ac:spMkLst>
            <pc:docMk/>
            <pc:sldMk cId="1494575282" sldId="288"/>
            <ac:spMk id="17" creationId="{EB2A8EE0-2BA4-004C-2C03-B28535BDC47E}"/>
          </ac:spMkLst>
        </pc:spChg>
        <pc:spChg chg="del">
          <ac:chgData name="BL J" userId="efc2a150627ff1ba" providerId="Windows Live" clId="Web-{D4CAD1F9-1665-0152-A270-3861A8682631}" dt="2024-12-31T05:42:18.832" v="164"/>
          <ac:spMkLst>
            <pc:docMk/>
            <pc:sldMk cId="1494575282" sldId="288"/>
            <ac:spMk id="18" creationId="{FEE340DE-396A-8860-9D0A-AB6DAA8D584F}"/>
          </ac:spMkLst>
        </pc:spChg>
        <pc:spChg chg="del">
          <ac:chgData name="BL J" userId="efc2a150627ff1ba" providerId="Windows Live" clId="Web-{D4CAD1F9-1665-0152-A270-3861A8682631}" dt="2024-12-31T05:42:18.832" v="163"/>
          <ac:spMkLst>
            <pc:docMk/>
            <pc:sldMk cId="1494575282" sldId="288"/>
            <ac:spMk id="19" creationId="{02045BF0-FF2D-3073-FFFA-E07EAEC6998F}"/>
          </ac:spMkLst>
        </pc:spChg>
        <pc:spChg chg="del">
          <ac:chgData name="BL J" userId="efc2a150627ff1ba" providerId="Windows Live" clId="Web-{D4CAD1F9-1665-0152-A270-3861A8682631}" dt="2024-12-31T05:42:16.238" v="150"/>
          <ac:spMkLst>
            <pc:docMk/>
            <pc:sldMk cId="1494575282" sldId="288"/>
            <ac:spMk id="22" creationId="{E04D3180-73EA-D22E-1956-CF5DB1DA688A}"/>
          </ac:spMkLst>
        </pc:spChg>
        <pc:spChg chg="del">
          <ac:chgData name="BL J" userId="efc2a150627ff1ba" providerId="Windows Live" clId="Web-{D4CAD1F9-1665-0152-A270-3861A8682631}" dt="2024-12-31T05:42:16.238" v="149"/>
          <ac:spMkLst>
            <pc:docMk/>
            <pc:sldMk cId="1494575282" sldId="288"/>
            <ac:spMk id="23" creationId="{D56774F2-A74C-AFC4-1C6D-D008965FB937}"/>
          </ac:spMkLst>
        </pc:spChg>
        <pc:spChg chg="add mod">
          <ac:chgData name="BL J" userId="efc2a150627ff1ba" providerId="Windows Live" clId="Web-{D4CAD1F9-1665-0152-A270-3861A8682631}" dt="2024-12-31T05:55:12.684" v="358" actId="20577"/>
          <ac:spMkLst>
            <pc:docMk/>
            <pc:sldMk cId="1494575282" sldId="288"/>
            <ac:spMk id="24" creationId="{0C0F1146-6C6C-DCE6-1723-A00E11634910}"/>
          </ac:spMkLst>
        </pc:spChg>
        <pc:spChg chg="add mod">
          <ac:chgData name="BL J" userId="efc2a150627ff1ba" providerId="Windows Live" clId="Web-{D4CAD1F9-1665-0152-A270-3861A8682631}" dt="2024-12-31T05:48:09.015" v="254" actId="1076"/>
          <ac:spMkLst>
            <pc:docMk/>
            <pc:sldMk cId="1494575282" sldId="288"/>
            <ac:spMk id="29" creationId="{413CCBD7-96E5-8449-3500-DC2AB9F6F2F3}"/>
          </ac:spMkLst>
        </pc:spChg>
        <pc:spChg chg="add mod">
          <ac:chgData name="BL J" userId="efc2a150627ff1ba" providerId="Windows Live" clId="Web-{D4CAD1F9-1665-0152-A270-3861A8682631}" dt="2024-12-31T05:48:29.922" v="258" actId="1076"/>
          <ac:spMkLst>
            <pc:docMk/>
            <pc:sldMk cId="1494575282" sldId="288"/>
            <ac:spMk id="31" creationId="{0ED985D2-A731-0991-72D7-85733EB1358D}"/>
          </ac:spMkLst>
        </pc:spChg>
        <pc:spChg chg="add mod">
          <ac:chgData name="BL J" userId="efc2a150627ff1ba" providerId="Windows Live" clId="Web-{D4CAD1F9-1665-0152-A270-3861A8682631}" dt="2024-12-31T05:50:37.004" v="284" actId="1076"/>
          <ac:spMkLst>
            <pc:docMk/>
            <pc:sldMk cId="1494575282" sldId="288"/>
            <ac:spMk id="33" creationId="{1034AF57-53E6-F9FC-70A3-DD6B5CCE2312}"/>
          </ac:spMkLst>
        </pc:spChg>
        <pc:spChg chg="add mod">
          <ac:chgData name="BL J" userId="efc2a150627ff1ba" providerId="Windows Live" clId="Web-{D4CAD1F9-1665-0152-A270-3861A8682631}" dt="2024-12-31T05:50:36.988" v="283" actId="1076"/>
          <ac:spMkLst>
            <pc:docMk/>
            <pc:sldMk cId="1494575282" sldId="288"/>
            <ac:spMk id="35" creationId="{DC909E4D-F573-B81D-0994-80B1720C923C}"/>
          </ac:spMkLst>
        </pc:spChg>
        <pc:spChg chg="add mod">
          <ac:chgData name="BL J" userId="efc2a150627ff1ba" providerId="Windows Live" clId="Web-{D4CAD1F9-1665-0152-A270-3861A8682631}" dt="2024-12-31T05:52:05.991" v="310" actId="14100"/>
          <ac:spMkLst>
            <pc:docMk/>
            <pc:sldMk cId="1494575282" sldId="288"/>
            <ac:spMk id="36" creationId="{D5C3DC98-E06F-ED1E-E498-7A24DF1B625B}"/>
          </ac:spMkLst>
        </pc:spChg>
        <pc:spChg chg="add mod">
          <ac:chgData name="BL J" userId="efc2a150627ff1ba" providerId="Windows Live" clId="Web-{D4CAD1F9-1665-0152-A270-3861A8682631}" dt="2024-12-31T05:52:01.600" v="309" actId="1076"/>
          <ac:spMkLst>
            <pc:docMk/>
            <pc:sldMk cId="1494575282" sldId="288"/>
            <ac:spMk id="37" creationId="{C8D5C004-CBE9-7692-4C2A-81114A84A7BA}"/>
          </ac:spMkLst>
        </pc:spChg>
        <pc:spChg chg="add mod">
          <ac:chgData name="BL J" userId="efc2a150627ff1ba" providerId="Windows Live" clId="Web-{D4CAD1F9-1665-0152-A270-3861A8682631}" dt="2024-12-31T05:55:26.341" v="364" actId="1076"/>
          <ac:spMkLst>
            <pc:docMk/>
            <pc:sldMk cId="1494575282" sldId="288"/>
            <ac:spMk id="38" creationId="{8D510A4F-4538-6C4E-F0A6-34C165D9093C}"/>
          </ac:spMkLst>
        </pc:spChg>
        <pc:spChg chg="add mod">
          <ac:chgData name="BL J" userId="efc2a150627ff1ba" providerId="Windows Live" clId="Web-{D4CAD1F9-1665-0152-A270-3861A8682631}" dt="2024-12-31T05:55:18.903" v="362" actId="14100"/>
          <ac:spMkLst>
            <pc:docMk/>
            <pc:sldMk cId="1494575282" sldId="288"/>
            <ac:spMk id="39" creationId="{8F761D76-E9CA-CB3D-FEA3-151974596F18}"/>
          </ac:spMkLst>
        </pc:spChg>
        <pc:spChg chg="add mod">
          <ac:chgData name="BL J" userId="efc2a150627ff1ba" providerId="Windows Live" clId="Web-{D4CAD1F9-1665-0152-A270-3861A8682631}" dt="2024-12-31T05:56:25.655" v="366" actId="1076"/>
          <ac:spMkLst>
            <pc:docMk/>
            <pc:sldMk cId="1494575282" sldId="288"/>
            <ac:spMk id="40" creationId="{085BC5F3-B08F-F8D7-F7DA-12C031DEA2DC}"/>
          </ac:spMkLst>
        </pc:spChg>
        <pc:picChg chg="del">
          <ac:chgData name="BL J" userId="efc2a150627ff1ba" providerId="Windows Live" clId="Web-{D4CAD1F9-1665-0152-A270-3861A8682631}" dt="2024-12-31T05:42:16.254" v="162"/>
          <ac:picMkLst>
            <pc:docMk/>
            <pc:sldMk cId="1494575282" sldId="288"/>
            <ac:picMk id="3" creationId="{2BD9A4C6-A820-2E1C-9DDF-364E021DC222}"/>
          </ac:picMkLst>
        </pc:picChg>
        <pc:picChg chg="del">
          <ac:chgData name="BL J" userId="efc2a150627ff1ba" providerId="Windows Live" clId="Web-{D4CAD1F9-1665-0152-A270-3861A8682631}" dt="2024-12-31T05:42:16.254" v="160"/>
          <ac:picMkLst>
            <pc:docMk/>
            <pc:sldMk cId="1494575282" sldId="288"/>
            <ac:picMk id="4" creationId="{7659D4D6-D048-A9AB-B417-ADC5EAAACC13}"/>
          </ac:picMkLst>
        </pc:picChg>
        <pc:picChg chg="del">
          <ac:chgData name="BL J" userId="efc2a150627ff1ba" providerId="Windows Live" clId="Web-{D4CAD1F9-1665-0152-A270-3861A8682631}" dt="2024-12-31T05:42:16.254" v="155"/>
          <ac:picMkLst>
            <pc:docMk/>
            <pc:sldMk cId="1494575282" sldId="288"/>
            <ac:picMk id="10" creationId="{D9F018BF-2428-A149-537E-C024DBB3B836}"/>
          </ac:picMkLst>
        </pc:picChg>
        <pc:picChg chg="add del mod">
          <ac:chgData name="BL J" userId="efc2a150627ff1ba" providerId="Windows Live" clId="Web-{D4CAD1F9-1665-0152-A270-3861A8682631}" dt="2024-12-31T05:44:06.492" v="185"/>
          <ac:picMkLst>
            <pc:docMk/>
            <pc:sldMk cId="1494575282" sldId="288"/>
            <ac:picMk id="11" creationId="{4470A88E-DCEA-B052-05CF-989111B508BE}"/>
          </ac:picMkLst>
        </pc:picChg>
        <pc:picChg chg="del">
          <ac:chgData name="BL J" userId="efc2a150627ff1ba" providerId="Windows Live" clId="Web-{D4CAD1F9-1665-0152-A270-3861A8682631}" dt="2024-12-31T05:42:16.238" v="151"/>
          <ac:picMkLst>
            <pc:docMk/>
            <pc:sldMk cId="1494575282" sldId="288"/>
            <ac:picMk id="20" creationId="{51A3E9B9-6D59-162A-4F70-1CFC528235F9}"/>
          </ac:picMkLst>
        </pc:picChg>
        <pc:picChg chg="add mod">
          <ac:chgData name="BL J" userId="efc2a150627ff1ba" providerId="Windows Live" clId="Web-{D4CAD1F9-1665-0152-A270-3861A8682631}" dt="2024-12-31T05:45:54.386" v="235" actId="1076"/>
          <ac:picMkLst>
            <pc:docMk/>
            <pc:sldMk cId="1494575282" sldId="288"/>
            <ac:picMk id="21" creationId="{D1FD66E3-524F-109A-067E-C606B5B710D6}"/>
          </ac:picMkLst>
        </pc:picChg>
        <pc:picChg chg="add mod">
          <ac:chgData name="BL J" userId="efc2a150627ff1ba" providerId="Windows Live" clId="Web-{D4CAD1F9-1665-0152-A270-3861A8682631}" dt="2024-12-31T05:47:18.701" v="247" actId="1076"/>
          <ac:picMkLst>
            <pc:docMk/>
            <pc:sldMk cId="1494575282" sldId="288"/>
            <ac:picMk id="25" creationId="{507A7DA0-E1CA-8058-8644-9B407FDE59D7}"/>
          </ac:picMkLst>
        </pc:picChg>
        <pc:picChg chg="add mod">
          <ac:chgData name="BL J" userId="efc2a150627ff1ba" providerId="Windows Live" clId="Web-{D4CAD1F9-1665-0152-A270-3861A8682631}" dt="2024-12-31T05:48:17.562" v="255" actId="1076"/>
          <ac:picMkLst>
            <pc:docMk/>
            <pc:sldMk cId="1494575282" sldId="288"/>
            <ac:picMk id="26" creationId="{58BC3996-6981-5FF1-61C5-F04B37EF2E75}"/>
          </ac:picMkLst>
        </pc:picChg>
        <pc:picChg chg="add mod">
          <ac:chgData name="BL J" userId="efc2a150627ff1ba" providerId="Windows Live" clId="Web-{D4CAD1F9-1665-0152-A270-3861A8682631}" dt="2024-12-31T05:48:38.344" v="259" actId="1076"/>
          <ac:picMkLst>
            <pc:docMk/>
            <pc:sldMk cId="1494575282" sldId="288"/>
            <ac:picMk id="27" creationId="{989AFBD9-1E1A-34CD-BD70-C03FC51F1EB6}"/>
          </ac:picMkLst>
        </pc:picChg>
      </pc:sldChg>
    </pc:docChg>
  </pc:docChgLst>
  <pc:docChgLst>
    <pc:chgData name="BL J" userId="efc2a150627ff1ba" providerId="Windows Live" clId="Web-{645860DA-30B7-35D3-6F6F-89D011245331}"/>
    <pc:docChg chg="delSld modSld">
      <pc:chgData name="BL J" userId="efc2a150627ff1ba" providerId="Windows Live" clId="Web-{645860DA-30B7-35D3-6F6F-89D011245331}" dt="2025-01-02T10:11:24.662" v="83"/>
      <pc:docMkLst>
        <pc:docMk/>
      </pc:docMkLst>
      <pc:sldChg chg="addSp modSp addAnim delAnim">
        <pc:chgData name="BL J" userId="efc2a150627ff1ba" providerId="Windows Live" clId="Web-{645860DA-30B7-35D3-6F6F-89D011245331}" dt="2025-01-02T10:11:24.662" v="83"/>
        <pc:sldMkLst>
          <pc:docMk/>
          <pc:sldMk cId="1238037537" sldId="302"/>
        </pc:sldMkLst>
        <pc:spChg chg="add mod">
          <ac:chgData name="BL J" userId="efc2a150627ff1ba" providerId="Windows Live" clId="Web-{645860DA-30B7-35D3-6F6F-89D011245331}" dt="2025-01-02T10:10:09.129" v="53" actId="20577"/>
          <ac:spMkLst>
            <pc:docMk/>
            <pc:sldMk cId="1238037537" sldId="302"/>
            <ac:spMk id="13" creationId="{3C47A841-A999-8E97-BBA6-77058A29C0D2}"/>
          </ac:spMkLst>
        </pc:spChg>
        <pc:spChg chg="add mod">
          <ac:chgData name="BL J" userId="efc2a150627ff1ba" providerId="Windows Live" clId="Web-{645860DA-30B7-35D3-6F6F-89D011245331}" dt="2025-01-02T10:10:37.536" v="64" actId="20577"/>
          <ac:spMkLst>
            <pc:docMk/>
            <pc:sldMk cId="1238037537" sldId="302"/>
            <ac:spMk id="15" creationId="{65A0D523-B058-216A-173A-C9C97218A84A}"/>
          </ac:spMkLst>
        </pc:spChg>
        <pc:spChg chg="add mod">
          <ac:chgData name="BL J" userId="efc2a150627ff1ba" providerId="Windows Live" clId="Web-{645860DA-30B7-35D3-6F6F-89D011245331}" dt="2025-01-02T10:11:18.709" v="82" actId="20577"/>
          <ac:spMkLst>
            <pc:docMk/>
            <pc:sldMk cId="1238037537" sldId="302"/>
            <ac:spMk id="17" creationId="{2D1DB987-0D55-49C7-E201-7EEDBE67BA6C}"/>
          </ac:spMkLst>
        </pc:spChg>
        <pc:picChg chg="add mod">
          <ac:chgData name="BL J" userId="efc2a150627ff1ba" providerId="Windows Live" clId="Web-{645860DA-30B7-35D3-6F6F-89D011245331}" dt="2025-01-02T10:04:44.915" v="8" actId="1076"/>
          <ac:picMkLst>
            <pc:docMk/>
            <pc:sldMk cId="1238037537" sldId="302"/>
            <ac:picMk id="3" creationId="{53F3E5CF-6B6F-7768-75D9-8D20320CBD52}"/>
          </ac:picMkLst>
        </pc:picChg>
        <pc:picChg chg="add mod ord">
          <ac:chgData name="BL J" userId="efc2a150627ff1ba" providerId="Windows Live" clId="Web-{645860DA-30B7-35D3-6F6F-89D011245331}" dt="2025-01-02T10:05:07.572" v="12"/>
          <ac:picMkLst>
            <pc:docMk/>
            <pc:sldMk cId="1238037537" sldId="302"/>
            <ac:picMk id="4" creationId="{3C8CB7FC-363F-230F-9630-D27CCAFB52C7}"/>
          </ac:picMkLst>
        </pc:picChg>
        <pc:picChg chg="add mod">
          <ac:chgData name="BL J" userId="efc2a150627ff1ba" providerId="Windows Live" clId="Web-{645860DA-30B7-35D3-6F6F-89D011245331}" dt="2025-01-02T10:04:55.791" v="9" actId="1076"/>
          <ac:picMkLst>
            <pc:docMk/>
            <pc:sldMk cId="1238037537" sldId="302"/>
            <ac:picMk id="6" creationId="{D8F10E6F-13B0-5E94-206D-8AA3C2286B45}"/>
          </ac:picMkLst>
        </pc:picChg>
        <pc:picChg chg="add mod">
          <ac:chgData name="BL J" userId="efc2a150627ff1ba" providerId="Windows Live" clId="Web-{645860DA-30B7-35D3-6F6F-89D011245331}" dt="2025-01-02T10:04:59.275" v="10" actId="1076"/>
          <ac:picMkLst>
            <pc:docMk/>
            <pc:sldMk cId="1238037537" sldId="302"/>
            <ac:picMk id="7" creationId="{83C4F7E7-E85D-71B3-6C05-A46E69618D22}"/>
          </ac:picMkLst>
        </pc:picChg>
        <pc:picChg chg="add mod">
          <ac:chgData name="BL J" userId="efc2a150627ff1ba" providerId="Windows Live" clId="Web-{645860DA-30B7-35D3-6F6F-89D011245331}" dt="2025-01-02T10:07:46.890" v="36" actId="1076"/>
          <ac:picMkLst>
            <pc:docMk/>
            <pc:sldMk cId="1238037537" sldId="302"/>
            <ac:picMk id="8" creationId="{8750D5BA-3FC6-5C3C-B26A-5373687A8E83}"/>
          </ac:picMkLst>
        </pc:picChg>
        <pc:picChg chg="add mod">
          <ac:chgData name="BL J" userId="efc2a150627ff1ba" providerId="Windows Live" clId="Web-{645860DA-30B7-35D3-6F6F-89D011245331}" dt="2025-01-02T10:07:44.406" v="35" actId="1076"/>
          <ac:picMkLst>
            <pc:docMk/>
            <pc:sldMk cId="1238037537" sldId="302"/>
            <ac:picMk id="9" creationId="{D90C9137-2D11-7632-1AE5-EF8E0B898899}"/>
          </ac:picMkLst>
        </pc:picChg>
        <pc:picChg chg="add mod">
          <ac:chgData name="BL J" userId="efc2a150627ff1ba" providerId="Windows Live" clId="Web-{645860DA-30B7-35D3-6F6F-89D011245331}" dt="2025-01-02T10:07:11.045" v="31" actId="1076"/>
          <ac:picMkLst>
            <pc:docMk/>
            <pc:sldMk cId="1238037537" sldId="302"/>
            <ac:picMk id="10" creationId="{16E5DDC6-9F90-1968-1137-17939A180E7E}"/>
          </ac:picMkLst>
        </pc:picChg>
        <pc:picChg chg="add mod">
          <ac:chgData name="BL J" userId="efc2a150627ff1ba" providerId="Windows Live" clId="Web-{645860DA-30B7-35D3-6F6F-89D011245331}" dt="2025-01-02T10:07:15.420" v="32" actId="1076"/>
          <ac:picMkLst>
            <pc:docMk/>
            <pc:sldMk cId="1238037537" sldId="302"/>
            <ac:picMk id="11" creationId="{C8EF7A0E-2FC5-E938-8EE7-3A64F7FBDCDC}"/>
          </ac:picMkLst>
        </pc:picChg>
        <pc:picChg chg="add mod">
          <ac:chgData name="BL J" userId="efc2a150627ff1ba" providerId="Windows Live" clId="Web-{645860DA-30B7-35D3-6F6F-89D011245331}" dt="2025-01-02T10:07:34.655" v="34" actId="1076"/>
          <ac:picMkLst>
            <pc:docMk/>
            <pc:sldMk cId="1238037537" sldId="302"/>
            <ac:picMk id="12" creationId="{BF6D911D-9128-143B-A78D-F2876E284C24}"/>
          </ac:picMkLst>
        </pc:picChg>
      </pc:sldChg>
      <pc:sldChg chg="del">
        <pc:chgData name="BL J" userId="efc2a150627ff1ba" providerId="Windows Live" clId="Web-{645860DA-30B7-35D3-6F6F-89D011245331}" dt="2025-01-02T09:50:11.154" v="0"/>
        <pc:sldMkLst>
          <pc:docMk/>
          <pc:sldMk cId="4234956516" sldId="309"/>
        </pc:sldMkLst>
      </pc:sldChg>
    </pc:docChg>
  </pc:docChgLst>
  <pc:docChgLst>
    <pc:chgData name="BL J" userId="efc2a150627ff1ba" providerId="Windows Live" clId="Web-{5216D34B-F45F-3EB7-48B6-94643A6302CC}"/>
    <pc:docChg chg="modSld">
      <pc:chgData name="BL J" userId="efc2a150627ff1ba" providerId="Windows Live" clId="Web-{5216D34B-F45F-3EB7-48B6-94643A6302CC}" dt="2025-01-05T23:59:20.526" v="15" actId="20577"/>
      <pc:docMkLst>
        <pc:docMk/>
      </pc:docMkLst>
      <pc:sldChg chg="modSp">
        <pc:chgData name="BL J" userId="efc2a150627ff1ba" providerId="Windows Live" clId="Web-{5216D34B-F45F-3EB7-48B6-94643A6302CC}" dt="2025-01-05T23:50:22.492" v="0" actId="20577"/>
        <pc:sldMkLst>
          <pc:docMk/>
          <pc:sldMk cId="2079631262" sldId="283"/>
        </pc:sldMkLst>
        <pc:spChg chg="mod">
          <ac:chgData name="BL J" userId="efc2a150627ff1ba" providerId="Windows Live" clId="Web-{5216D34B-F45F-3EB7-48B6-94643A6302CC}" dt="2025-01-05T23:50:22.492" v="0" actId="20577"/>
          <ac:spMkLst>
            <pc:docMk/>
            <pc:sldMk cId="2079631262" sldId="283"/>
            <ac:spMk id="8" creationId="{6C5DA2EB-FC6D-36C8-CE49-1F9C1F07BEF9}"/>
          </ac:spMkLst>
        </pc:spChg>
      </pc:sldChg>
      <pc:sldChg chg="modSp">
        <pc:chgData name="BL J" userId="efc2a150627ff1ba" providerId="Windows Live" clId="Web-{5216D34B-F45F-3EB7-48B6-94643A6302CC}" dt="2025-01-05T23:59:20.526" v="15" actId="20577"/>
        <pc:sldMkLst>
          <pc:docMk/>
          <pc:sldMk cId="1576538896" sldId="298"/>
        </pc:sldMkLst>
        <pc:spChg chg="mod">
          <ac:chgData name="BL J" userId="efc2a150627ff1ba" providerId="Windows Live" clId="Web-{5216D34B-F45F-3EB7-48B6-94643A6302CC}" dt="2025-01-05T23:59:20.526" v="15" actId="20577"/>
          <ac:spMkLst>
            <pc:docMk/>
            <pc:sldMk cId="1576538896" sldId="298"/>
            <ac:spMk id="13" creationId="{2CFF4D9A-2AF1-B0E9-8D6D-AFFB29FD21E1}"/>
          </ac:spMkLst>
        </pc:spChg>
      </pc:sldChg>
      <pc:sldChg chg="modSp">
        <pc:chgData name="BL J" userId="efc2a150627ff1ba" providerId="Windows Live" clId="Web-{5216D34B-F45F-3EB7-48B6-94643A6302CC}" dt="2025-01-05T23:54:10.625" v="11" actId="20577"/>
        <pc:sldMkLst>
          <pc:docMk/>
          <pc:sldMk cId="1238037537" sldId="302"/>
        </pc:sldMkLst>
        <pc:spChg chg="mod">
          <ac:chgData name="BL J" userId="efc2a150627ff1ba" providerId="Windows Live" clId="Web-{5216D34B-F45F-3EB7-48B6-94643A6302CC}" dt="2025-01-05T23:54:10.625" v="11" actId="20577"/>
          <ac:spMkLst>
            <pc:docMk/>
            <pc:sldMk cId="1238037537" sldId="302"/>
            <ac:spMk id="20" creationId="{8B7C0D59-D940-1CCE-1F17-BC358E525422}"/>
          </ac:spMkLst>
        </pc:spChg>
      </pc:sldChg>
    </pc:docChg>
  </pc:docChgLst>
  <pc:docChgLst>
    <pc:chgData name="BL J" userId="efc2a150627ff1ba" providerId="Windows Live" clId="Web-{0F757FB1-3C0F-8386-4D6A-2C835BC74357}"/>
    <pc:docChg chg="addSld delSld modSld addMainMaster delMainMaster modMainMaster">
      <pc:chgData name="BL J" userId="efc2a150627ff1ba" providerId="Windows Live" clId="Web-{0F757FB1-3C0F-8386-4D6A-2C835BC74357}" dt="2024-12-30T07:26:55.366" v="1408" actId="1076"/>
      <pc:docMkLst>
        <pc:docMk/>
      </pc:docMkLst>
      <pc:sldChg chg="addSp delSp modSp mod setBg modClrScheme chgLayout">
        <pc:chgData name="BL J" userId="efc2a150627ff1ba" providerId="Windows Live" clId="Web-{0F757FB1-3C0F-8386-4D6A-2C835BC74357}" dt="2024-12-30T07:12:28.892" v="1372"/>
        <pc:sldMkLst>
          <pc:docMk/>
          <pc:sldMk cId="3569210928" sldId="256"/>
        </pc:sldMkLst>
        <pc:spChg chg="mod ord">
          <ac:chgData name="BL J" userId="efc2a150627ff1ba" providerId="Windows Live" clId="Web-{0F757FB1-3C0F-8386-4D6A-2C835BC74357}" dt="2024-12-30T07:00:10.875" v="1259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BL J" userId="efc2a150627ff1ba" providerId="Windows Live" clId="Web-{0F757FB1-3C0F-8386-4D6A-2C835BC74357}" dt="2024-12-30T01:46:16.989" v="167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BL J" userId="efc2a150627ff1ba" providerId="Windows Live" clId="Web-{0F757FB1-3C0F-8386-4D6A-2C835BC74357}" dt="2024-12-30T01:23:34.282" v="1"/>
          <ac:spMkLst>
            <pc:docMk/>
            <pc:sldMk cId="3569210928" sldId="256"/>
            <ac:spMk id="9" creationId="{B80FCB87-A9C2-6E51-36D5-4E44C40F55DA}"/>
          </ac:spMkLst>
        </pc:spChg>
        <pc:spChg chg="add del">
          <ac:chgData name="BL J" userId="efc2a150627ff1ba" providerId="Windows Live" clId="Web-{0F757FB1-3C0F-8386-4D6A-2C835BC74357}" dt="2024-12-30T01:23:34.282" v="1"/>
          <ac:spMkLst>
            <pc:docMk/>
            <pc:sldMk cId="3569210928" sldId="256"/>
            <ac:spMk id="11" creationId="{025EC668-E747-D464-223E-1129F9A6DDEE}"/>
          </ac:spMkLst>
        </pc:spChg>
        <pc:spChg chg="add del">
          <ac:chgData name="BL J" userId="efc2a150627ff1ba" providerId="Windows Live" clId="Web-{0F757FB1-3C0F-8386-4D6A-2C835BC74357}" dt="2024-12-30T01:23:50.517" v="3"/>
          <ac:spMkLst>
            <pc:docMk/>
            <pc:sldMk cId="3569210928" sldId="256"/>
            <ac:spMk id="13" creationId="{7DA3C418-758E-4180-A5D0-8655D6804587}"/>
          </ac:spMkLst>
        </pc:spChg>
        <pc:spChg chg="add del">
          <ac:chgData name="BL J" userId="efc2a150627ff1ba" providerId="Windows Live" clId="Web-{0F757FB1-3C0F-8386-4D6A-2C835BC74357}" dt="2024-12-30T01:23:50.517" v="3"/>
          <ac:spMkLst>
            <pc:docMk/>
            <pc:sldMk cId="3569210928" sldId="256"/>
            <ac:spMk id="14" creationId="{28C8EF06-5EC3-4883-AFAF-D74FF46550FB}"/>
          </ac:spMkLst>
        </pc:spChg>
        <pc:spChg chg="add del">
          <ac:chgData name="BL J" userId="efc2a150627ff1ba" providerId="Windows Live" clId="Web-{0F757FB1-3C0F-8386-4D6A-2C835BC74357}" dt="2024-12-30T01:25:41.863" v="122"/>
          <ac:spMkLst>
            <pc:docMk/>
            <pc:sldMk cId="3569210928" sldId="256"/>
            <ac:spMk id="20" creationId="{A5D0B0D3-D735-4619-AA45-B57B791E1744}"/>
          </ac:spMkLst>
        </pc:spChg>
        <pc:spChg chg="add del">
          <ac:chgData name="BL J" userId="efc2a150627ff1ba" providerId="Windows Live" clId="Web-{0F757FB1-3C0F-8386-4D6A-2C835BC74357}" dt="2024-12-30T01:25:41.863" v="122"/>
          <ac:spMkLst>
            <pc:docMk/>
            <pc:sldMk cId="3569210928" sldId="256"/>
            <ac:spMk id="21" creationId="{3D505D40-32E9-4C48-81F8-AD80433BE6B7}"/>
          </ac:spMkLst>
        </pc:spChg>
        <pc:spChg chg="add del">
          <ac:chgData name="BL J" userId="efc2a150627ff1ba" providerId="Windows Live" clId="Web-{0F757FB1-3C0F-8386-4D6A-2C835BC74357}" dt="2024-12-30T01:25:41.863" v="122"/>
          <ac:spMkLst>
            <pc:docMk/>
            <pc:sldMk cId="3569210928" sldId="256"/>
            <ac:spMk id="31" creationId="{CF7F2079-504C-499A-A644-58F4DDC7643B}"/>
          </ac:spMkLst>
        </pc:spChg>
        <pc:spChg chg="add">
          <ac:chgData name="BL J" userId="efc2a150627ff1ba" providerId="Windows Live" clId="Web-{0F757FB1-3C0F-8386-4D6A-2C835BC74357}" dt="2024-12-30T01:25:41.863" v="122"/>
          <ac:spMkLst>
            <pc:docMk/>
            <pc:sldMk cId="3569210928" sldId="256"/>
            <ac:spMk id="39" creationId="{A5D0B0D3-D735-4619-AA45-B57B791E1744}"/>
          </ac:spMkLst>
        </pc:spChg>
        <pc:spChg chg="add">
          <ac:chgData name="BL J" userId="efc2a150627ff1ba" providerId="Windows Live" clId="Web-{0F757FB1-3C0F-8386-4D6A-2C835BC74357}" dt="2024-12-30T01:25:41.863" v="122"/>
          <ac:spMkLst>
            <pc:docMk/>
            <pc:sldMk cId="3569210928" sldId="256"/>
            <ac:spMk id="41" creationId="{948AEA76-67F2-4344-A189-9BFFE0076388}"/>
          </ac:spMkLst>
        </pc:spChg>
        <pc:grpChg chg="add del">
          <ac:chgData name="BL J" userId="efc2a150627ff1ba" providerId="Windows Live" clId="Web-{0F757FB1-3C0F-8386-4D6A-2C835BC74357}" dt="2024-12-30T01:25:41.863" v="122"/>
          <ac:grpSpMkLst>
            <pc:docMk/>
            <pc:sldMk cId="3569210928" sldId="256"/>
            <ac:grpSpMk id="23" creationId="{C507BF36-B92B-4CAC-BCA7-8364B51E1F09}"/>
          </ac:grpSpMkLst>
        </pc:grpChg>
        <pc:grpChg chg="add del">
          <ac:chgData name="BL J" userId="efc2a150627ff1ba" providerId="Windows Live" clId="Web-{0F757FB1-3C0F-8386-4D6A-2C835BC74357}" dt="2024-12-30T01:25:41.863" v="122"/>
          <ac:grpSpMkLst>
            <pc:docMk/>
            <pc:sldMk cId="3569210928" sldId="256"/>
            <ac:grpSpMk id="32" creationId="{DBBA0A0D-8F6A-400A-9E49-8C008E2C7DB1}"/>
          </ac:grpSpMkLst>
        </pc:grpChg>
        <pc:picChg chg="add del mod">
          <ac:chgData name="BL J" userId="efc2a150627ff1ba" providerId="Windows Live" clId="Web-{0F757FB1-3C0F-8386-4D6A-2C835BC74357}" dt="2024-12-30T07:11:33.407" v="1363"/>
          <ac:picMkLst>
            <pc:docMk/>
            <pc:sldMk cId="3569210928" sldId="256"/>
            <ac:picMk id="4" creationId="{8A0641B7-C2A2-478B-B8C5-D9A3E16649A7}"/>
          </ac:picMkLst>
        </pc:picChg>
        <pc:picChg chg="add del">
          <ac:chgData name="BL J" userId="efc2a150627ff1ba" providerId="Windows Live" clId="Web-{0F757FB1-3C0F-8386-4D6A-2C835BC74357}" dt="2024-12-30T01:23:34.282" v="1"/>
          <ac:picMkLst>
            <pc:docMk/>
            <pc:sldMk cId="3569210928" sldId="256"/>
            <ac:picMk id="4" creationId="{8CFDA4C3-96BE-347E-537B-02E605DA4AF9}"/>
          </ac:picMkLst>
        </pc:picChg>
        <pc:picChg chg="add del mod">
          <ac:chgData name="BL J" userId="efc2a150627ff1ba" providerId="Windows Live" clId="Web-{0F757FB1-3C0F-8386-4D6A-2C835BC74357}" dt="2024-12-30T07:12:28.892" v="1372"/>
          <ac:picMkLst>
            <pc:docMk/>
            <pc:sldMk cId="3569210928" sldId="256"/>
            <ac:picMk id="5" creationId="{937A92EF-764D-0DAF-6005-DDD4836F04BB}"/>
          </ac:picMkLst>
        </pc:picChg>
        <pc:picChg chg="add del mod">
          <ac:chgData name="BL J" userId="efc2a150627ff1ba" providerId="Windows Live" clId="Web-{0F757FB1-3C0F-8386-4D6A-2C835BC74357}" dt="2024-12-30T01:55:41.176" v="173"/>
          <ac:picMkLst>
            <pc:docMk/>
            <pc:sldMk cId="3569210928" sldId="256"/>
            <ac:picMk id="5" creationId="{BB1E64B8-82B3-57F8-9A7D-2083D47AB8FD}"/>
          </ac:picMkLst>
        </pc:picChg>
        <pc:picChg chg="add del">
          <ac:chgData name="BL J" userId="efc2a150627ff1ba" providerId="Windows Live" clId="Web-{0F757FB1-3C0F-8386-4D6A-2C835BC74357}" dt="2024-12-30T01:23:50.517" v="3"/>
          <ac:picMkLst>
            <pc:docMk/>
            <pc:sldMk cId="3569210928" sldId="256"/>
            <ac:picMk id="15" creationId="{5FAEB08D-3C43-06CA-2490-B73351FC3D9B}"/>
          </ac:picMkLst>
        </pc:picChg>
        <pc:picChg chg="add mod">
          <ac:chgData name="BL J" userId="efc2a150627ff1ba" providerId="Windows Live" clId="Web-{0F757FB1-3C0F-8386-4D6A-2C835BC74357}" dt="2024-12-30T01:25:41.863" v="122"/>
          <ac:picMkLst>
            <pc:docMk/>
            <pc:sldMk cId="3569210928" sldId="256"/>
            <ac:picMk id="22" creationId="{2B265FA3-2EDF-69F0-F0D3-E8E3AA0EE8B9}"/>
          </ac:picMkLst>
        </pc:picChg>
      </pc:sldChg>
      <pc:sldChg chg="addSp delSp modSp new mod setBg">
        <pc:chgData name="BL J" userId="efc2a150627ff1ba" providerId="Windows Live" clId="Web-{0F757FB1-3C0F-8386-4D6A-2C835BC74357}" dt="2024-12-30T07:14:47.083" v="1373"/>
        <pc:sldMkLst>
          <pc:docMk/>
          <pc:sldMk cId="2204914095" sldId="257"/>
        </pc:sldMkLst>
        <pc:spChg chg="mod">
          <ac:chgData name="BL J" userId="efc2a150627ff1ba" providerId="Windows Live" clId="Web-{0F757FB1-3C0F-8386-4D6A-2C835BC74357}" dt="2024-12-30T02:01:04.060" v="243"/>
          <ac:spMkLst>
            <pc:docMk/>
            <pc:sldMk cId="2204914095" sldId="257"/>
            <ac:spMk id="2" creationId="{9BC1CB59-B73A-6596-0820-41A000435000}"/>
          </ac:spMkLst>
        </pc:spChg>
        <pc:spChg chg="add del mod">
          <ac:chgData name="BL J" userId="efc2a150627ff1ba" providerId="Windows Live" clId="Web-{0F757FB1-3C0F-8386-4D6A-2C835BC74357}" dt="2024-12-30T02:28:05.554" v="356" actId="20577"/>
          <ac:spMkLst>
            <pc:docMk/>
            <pc:sldMk cId="2204914095" sldId="257"/>
            <ac:spMk id="3" creationId="{8DD8D9D3-BCF4-D777-F170-D79AB02C48AF}"/>
          </ac:spMkLst>
        </pc:spChg>
        <pc:spChg chg="add">
          <ac:chgData name="BL J" userId="efc2a150627ff1ba" providerId="Windows Live" clId="Web-{0F757FB1-3C0F-8386-4D6A-2C835BC74357}" dt="2024-12-30T02:01:04.060" v="243"/>
          <ac:spMkLst>
            <pc:docMk/>
            <pc:sldMk cId="2204914095" sldId="257"/>
            <ac:spMk id="6" creationId="{142D98E1-37D2-4470-BF74-845E897954C6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9" creationId="{435959F4-53DA-47FF-BC24-1E5B75C69876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20" creationId="{59226104-0061-4319-8237-9C001BF85D49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30" creationId="{A5D0B0D3-D735-4619-AA45-B57B791E1744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32" creationId="{948AEA76-67F2-4344-A189-9BFFE0076388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34" creationId="{CF7F2079-504C-499A-A644-58F4DDC7643B}"/>
          </ac:spMkLst>
        </pc:spChg>
        <pc:spChg chg="add del">
          <ac:chgData name="BL J" userId="efc2a150627ff1ba" providerId="Windows Live" clId="Web-{0F757FB1-3C0F-8386-4D6A-2C835BC74357}" dt="2024-12-30T01:26:37.224" v="129"/>
          <ac:spMkLst>
            <pc:docMk/>
            <pc:sldMk cId="2204914095" sldId="257"/>
            <ac:spMk id="44" creationId="{3D505D40-32E9-4C48-81F8-AD80433BE6B7}"/>
          </ac:spMkLst>
        </pc:spChg>
        <pc:grpChg chg="add">
          <ac:chgData name="BL J" userId="efc2a150627ff1ba" providerId="Windows Live" clId="Web-{0F757FB1-3C0F-8386-4D6A-2C835BC74357}" dt="2024-12-30T02:01:04.060" v="243"/>
          <ac:grpSpMkLst>
            <pc:docMk/>
            <pc:sldMk cId="2204914095" sldId="257"/>
            <ac:grpSpMk id="7" creationId="{2EDC2578-BDB0-4118-975D-CFCE02823D48}"/>
          </ac:grpSpMkLst>
        </pc:grpChg>
        <pc:grpChg chg="add">
          <ac:chgData name="BL J" userId="efc2a150627ff1ba" providerId="Windows Live" clId="Web-{0F757FB1-3C0F-8386-4D6A-2C835BC74357}" dt="2024-12-30T01:26:24.083" v="128"/>
          <ac:grpSpMkLst>
            <pc:docMk/>
            <pc:sldMk cId="2204914095" sldId="257"/>
            <ac:grpSpMk id="11" creationId="{A7CF83E8-F6F0-41E3-B580-7412A04DDFB5}"/>
          </ac:grpSpMkLst>
        </pc:grpChg>
        <pc:grpChg chg="del">
          <ac:chgData name="BL J" userId="efc2a150627ff1ba" providerId="Windows Live" clId="Web-{0F757FB1-3C0F-8386-4D6A-2C835BC74357}" dt="2024-12-30T01:26:37.224" v="129"/>
          <ac:grpSpMkLst>
            <pc:docMk/>
            <pc:sldMk cId="2204914095" sldId="257"/>
            <ac:grpSpMk id="46" creationId="{C507BF36-B92B-4CAC-BCA7-8364B51E1F09}"/>
          </ac:grpSpMkLst>
        </pc:grpChg>
        <pc:picChg chg="add del">
          <ac:chgData name="BL J" userId="efc2a150627ff1ba" providerId="Windows Live" clId="Web-{0F757FB1-3C0F-8386-4D6A-2C835BC74357}" dt="2024-12-30T01:26:37.224" v="129"/>
          <ac:picMkLst>
            <pc:docMk/>
            <pc:sldMk cId="2204914095" sldId="257"/>
            <ac:picMk id="5" creationId="{CBB4A812-6A8D-EE02-DC3B-3CDF247BC433}"/>
          </ac:picMkLst>
        </pc:picChg>
        <pc:picChg chg="add">
          <ac:chgData name="BL J" userId="efc2a150627ff1ba" providerId="Windows Live" clId="Web-{0F757FB1-3C0F-8386-4D6A-2C835BC74357}" dt="2024-12-30T07:14:47.083" v="1373"/>
          <ac:picMkLst>
            <pc:docMk/>
            <pc:sldMk cId="2204914095" sldId="257"/>
            <ac:picMk id="5" creationId="{EAE66DD2-F775-10FE-F629-CCA1F1E878C5}"/>
          </ac:picMkLst>
        </pc:picChg>
        <pc:picChg chg="add">
          <ac:chgData name="BL J" userId="efc2a150627ff1ba" providerId="Windows Live" clId="Web-{0F757FB1-3C0F-8386-4D6A-2C835BC74357}" dt="2024-12-30T02:01:04.060" v="243"/>
          <ac:picMkLst>
            <pc:docMk/>
            <pc:sldMk cId="2204914095" sldId="257"/>
            <ac:picMk id="8" creationId="{C6046594-17B6-60A2-DC72-54D4FB3B6002}"/>
          </ac:picMkLst>
        </pc:picChg>
      </pc:sldChg>
      <pc:sldChg chg="addSp delSp modSp new mod addAnim">
        <pc:chgData name="BL J" userId="efc2a150627ff1ba" providerId="Windows Live" clId="Web-{0F757FB1-3C0F-8386-4D6A-2C835BC74357}" dt="2024-12-30T07:15:08.083" v="1376"/>
        <pc:sldMkLst>
          <pc:docMk/>
          <pc:sldMk cId="627531501" sldId="258"/>
        </pc:sldMkLst>
        <pc:spChg chg="del mod">
          <ac:chgData name="BL J" userId="efc2a150627ff1ba" providerId="Windows Live" clId="Web-{0F757FB1-3C0F-8386-4D6A-2C835BC74357}" dt="2024-12-30T02:23:36.923" v="319"/>
          <ac:spMkLst>
            <pc:docMk/>
            <pc:sldMk cId="627531501" sldId="258"/>
            <ac:spMk id="2" creationId="{9206A6B1-FAE4-EDB7-D02A-52355CA202B0}"/>
          </ac:spMkLst>
        </pc:spChg>
        <pc:spChg chg="del">
          <ac:chgData name="BL J" userId="efc2a150627ff1ba" providerId="Windows Live" clId="Web-{0F757FB1-3C0F-8386-4D6A-2C835BC74357}" dt="2024-12-30T02:02:04.843" v="244"/>
          <ac:spMkLst>
            <pc:docMk/>
            <pc:sldMk cId="627531501" sldId="258"/>
            <ac:spMk id="3" creationId="{279D738F-FB4C-7586-FA2F-2F70C318C4A3}"/>
          </ac:spMkLst>
        </pc:spChg>
        <pc:spChg chg="add mod">
          <ac:chgData name="BL J" userId="efc2a150627ff1ba" providerId="Windows Live" clId="Web-{0F757FB1-3C0F-8386-4D6A-2C835BC74357}" dt="2024-12-30T02:24:07.876" v="328" actId="1076"/>
          <ac:spMkLst>
            <pc:docMk/>
            <pc:sldMk cId="627531501" sldId="258"/>
            <ac:spMk id="5" creationId="{E62A5C06-B36C-4673-160B-D4636F6E5B42}"/>
          </ac:spMkLst>
        </pc:spChg>
        <pc:spChg chg="add mod">
          <ac:chgData name="BL J" userId="efc2a150627ff1ba" providerId="Windows Live" clId="Web-{0F757FB1-3C0F-8386-4D6A-2C835BC74357}" dt="2024-12-30T02:24:07.892" v="330" actId="1076"/>
          <ac:spMkLst>
            <pc:docMk/>
            <pc:sldMk cId="627531501" sldId="258"/>
            <ac:spMk id="7" creationId="{792652F3-05B6-A2A0-BE4B-0271A8AE627E}"/>
          </ac:spMkLst>
        </pc:spChg>
        <pc:spChg chg="add mod">
          <ac:chgData name="BL J" userId="efc2a150627ff1ba" providerId="Windows Live" clId="Web-{0F757FB1-3C0F-8386-4D6A-2C835BC74357}" dt="2024-12-30T02:24:07.908" v="332" actId="1076"/>
          <ac:spMkLst>
            <pc:docMk/>
            <pc:sldMk cId="627531501" sldId="258"/>
            <ac:spMk id="9" creationId="{E9EF561B-8352-A397-F58A-23D76B542008}"/>
          </ac:spMkLst>
        </pc:spChg>
        <pc:spChg chg="add del mod">
          <ac:chgData name="BL J" userId="efc2a150627ff1ba" providerId="Windows Live" clId="Web-{0F757FB1-3C0F-8386-4D6A-2C835BC74357}" dt="2024-12-30T02:23:45.470" v="320"/>
          <ac:spMkLst>
            <pc:docMk/>
            <pc:sldMk cId="627531501" sldId="258"/>
            <ac:spMk id="11" creationId="{AEA07C3F-6331-DD1B-4DE2-F5D02E68A49D}"/>
          </ac:spMkLst>
        </pc:spChg>
        <pc:picChg chg="add">
          <ac:chgData name="BL J" userId="efc2a150627ff1ba" providerId="Windows Live" clId="Web-{0F757FB1-3C0F-8386-4D6A-2C835BC74357}" dt="2024-12-30T07:15:08.083" v="1376"/>
          <ac:picMkLst>
            <pc:docMk/>
            <pc:sldMk cId="627531501" sldId="258"/>
            <ac:picMk id="3" creationId="{B8E9F3A0-9440-BA0F-54B7-756F0A39A6EC}"/>
          </ac:picMkLst>
        </pc:picChg>
        <pc:picChg chg="add mod ord">
          <ac:chgData name="BL J" userId="efc2a150627ff1ba" providerId="Windows Live" clId="Web-{0F757FB1-3C0F-8386-4D6A-2C835BC74357}" dt="2024-12-30T02:24:07.861" v="327" actId="1076"/>
          <ac:picMkLst>
            <pc:docMk/>
            <pc:sldMk cId="627531501" sldId="258"/>
            <ac:picMk id="4" creationId="{8150FF45-A355-1749-D746-FBB307D43CFD}"/>
          </ac:picMkLst>
        </pc:picChg>
        <pc:picChg chg="add mod">
          <ac:chgData name="BL J" userId="efc2a150627ff1ba" providerId="Windows Live" clId="Web-{0F757FB1-3C0F-8386-4D6A-2C835BC74357}" dt="2024-12-30T02:24:07.876" v="329" actId="1076"/>
          <ac:picMkLst>
            <pc:docMk/>
            <pc:sldMk cId="627531501" sldId="258"/>
            <ac:picMk id="6" creationId="{C970FF12-0536-01A6-6BEF-58C228BF017A}"/>
          </ac:picMkLst>
        </pc:picChg>
        <pc:picChg chg="add mod">
          <ac:chgData name="BL J" userId="efc2a150627ff1ba" providerId="Windows Live" clId="Web-{0F757FB1-3C0F-8386-4D6A-2C835BC74357}" dt="2024-12-30T02:24:07.892" v="331" actId="1076"/>
          <ac:picMkLst>
            <pc:docMk/>
            <pc:sldMk cId="627531501" sldId="258"/>
            <ac:picMk id="8" creationId="{92CF73D0-C062-C0C7-ECE9-3C0AA3D110A9}"/>
          </ac:picMkLst>
        </pc:picChg>
      </pc:sldChg>
      <pc:sldChg chg="addSp delSp modSp new mod setBg">
        <pc:chgData name="BL J" userId="efc2a150627ff1ba" providerId="Windows Live" clId="Web-{0F757FB1-3C0F-8386-4D6A-2C835BC74357}" dt="2024-12-30T07:15:11.990" v="1377"/>
        <pc:sldMkLst>
          <pc:docMk/>
          <pc:sldMk cId="727015712" sldId="259"/>
        </pc:sldMkLst>
        <pc:spChg chg="mod">
          <ac:chgData name="BL J" userId="efc2a150627ff1ba" providerId="Windows Live" clId="Web-{0F757FB1-3C0F-8386-4D6A-2C835BC74357}" dt="2024-12-30T02:30:05.932" v="363" actId="20577"/>
          <ac:spMkLst>
            <pc:docMk/>
            <pc:sldMk cId="727015712" sldId="259"/>
            <ac:spMk id="2" creationId="{56A7F891-6F50-0A10-233A-A6CB473706F8}"/>
          </ac:spMkLst>
        </pc:spChg>
        <pc:spChg chg="del">
          <ac:chgData name="BL J" userId="efc2a150627ff1ba" providerId="Windows Live" clId="Web-{0F757FB1-3C0F-8386-4D6A-2C835BC74357}" dt="2024-12-30T02:25:41.473" v="336"/>
          <ac:spMkLst>
            <pc:docMk/>
            <pc:sldMk cId="727015712" sldId="259"/>
            <ac:spMk id="3" creationId="{363E52F6-79A3-EF4D-D00F-B4C80248B167}"/>
          </ac:spMkLst>
        </pc:spChg>
        <pc:spChg chg="add">
          <ac:chgData name="BL J" userId="efc2a150627ff1ba" providerId="Windows Live" clId="Web-{0F757FB1-3C0F-8386-4D6A-2C835BC74357}" dt="2024-12-30T02:25:41.473" v="336"/>
          <ac:spMkLst>
            <pc:docMk/>
            <pc:sldMk cId="727015712" sldId="259"/>
            <ac:spMk id="9" creationId="{435959F4-53DA-47FF-BC24-1E5B75C69876}"/>
          </ac:spMkLst>
        </pc:spChg>
        <pc:spChg chg="add">
          <ac:chgData name="BL J" userId="efc2a150627ff1ba" providerId="Windows Live" clId="Web-{0F757FB1-3C0F-8386-4D6A-2C835BC74357}" dt="2024-12-30T02:25:41.473" v="336"/>
          <ac:spMkLst>
            <pc:docMk/>
            <pc:sldMk cId="727015712" sldId="259"/>
            <ac:spMk id="20" creationId="{59226104-0061-4319-8237-9C001BF85D49}"/>
          </ac:spMkLst>
        </pc:spChg>
        <pc:spChg chg="add">
          <ac:chgData name="BL J" userId="efc2a150627ff1ba" providerId="Windows Live" clId="Web-{0F757FB1-3C0F-8386-4D6A-2C835BC74357}" dt="2024-12-30T02:25:41.473" v="336"/>
          <ac:spMkLst>
            <pc:docMk/>
            <pc:sldMk cId="727015712" sldId="259"/>
            <ac:spMk id="30" creationId="{A5D0B0D3-D735-4619-AA45-B57B791E1744}"/>
          </ac:spMkLst>
        </pc:spChg>
        <pc:spChg chg="add">
          <ac:chgData name="BL J" userId="efc2a150627ff1ba" providerId="Windows Live" clId="Web-{0F757FB1-3C0F-8386-4D6A-2C835BC74357}" dt="2024-12-30T02:25:41.473" v="336"/>
          <ac:spMkLst>
            <pc:docMk/>
            <pc:sldMk cId="727015712" sldId="259"/>
            <ac:spMk id="32" creationId="{948AEA76-67F2-4344-A189-9BFFE0076388}"/>
          </ac:spMkLst>
        </pc:spChg>
        <pc:grpChg chg="add">
          <ac:chgData name="BL J" userId="efc2a150627ff1ba" providerId="Windows Live" clId="Web-{0F757FB1-3C0F-8386-4D6A-2C835BC74357}" dt="2024-12-30T02:25:41.473" v="336"/>
          <ac:grpSpMkLst>
            <pc:docMk/>
            <pc:sldMk cId="727015712" sldId="259"/>
            <ac:grpSpMk id="11" creationId="{A7CF83E8-F6F0-41E3-B580-7412A04DDFB5}"/>
          </ac:grpSpMkLst>
        </pc:grpChg>
        <pc:grpChg chg="add">
          <ac:chgData name="BL J" userId="efc2a150627ff1ba" providerId="Windows Live" clId="Web-{0F757FB1-3C0F-8386-4D6A-2C835BC74357}" dt="2024-12-30T02:25:41.473" v="336"/>
          <ac:grpSpMkLst>
            <pc:docMk/>
            <pc:sldMk cId="727015712" sldId="259"/>
            <ac:grpSpMk id="22" creationId="{51B01909-73B8-4486-A749-C643B1D7E361}"/>
          </ac:grpSpMkLst>
        </pc:grpChg>
        <pc:grpChg chg="add">
          <ac:chgData name="BL J" userId="efc2a150627ff1ba" providerId="Windows Live" clId="Web-{0F757FB1-3C0F-8386-4D6A-2C835BC74357}" dt="2024-12-30T02:25:41.473" v="336"/>
          <ac:grpSpMkLst>
            <pc:docMk/>
            <pc:sldMk cId="727015712" sldId="259"/>
            <ac:grpSpMk id="34" creationId="{DBBA0A0D-8F6A-400A-9E49-8C008E2C7DB1}"/>
          </ac:grpSpMkLst>
        </pc:grpChg>
        <pc:picChg chg="add">
          <ac:chgData name="BL J" userId="efc2a150627ff1ba" providerId="Windows Live" clId="Web-{0F757FB1-3C0F-8386-4D6A-2C835BC74357}" dt="2024-12-30T07:15:11.990" v="1377"/>
          <ac:picMkLst>
            <pc:docMk/>
            <pc:sldMk cId="727015712" sldId="259"/>
            <ac:picMk id="4" creationId="{17627609-54E4-BF89-94F9-29B1BFD7B55A}"/>
          </ac:picMkLst>
        </pc:picChg>
        <pc:picChg chg="add">
          <ac:chgData name="BL J" userId="efc2a150627ff1ba" providerId="Windows Live" clId="Web-{0F757FB1-3C0F-8386-4D6A-2C835BC74357}" dt="2024-12-30T02:25:41.473" v="336"/>
          <ac:picMkLst>
            <pc:docMk/>
            <pc:sldMk cId="727015712" sldId="259"/>
            <ac:picMk id="5" creationId="{1529A991-A3E2-A30A-3DB7-CE45A77C77A2}"/>
          </ac:picMkLst>
        </pc:picChg>
      </pc:sldChg>
      <pc:sldChg chg="addSp delSp modSp new mod setBg">
        <pc:chgData name="BL J" userId="efc2a150627ff1ba" providerId="Windows Live" clId="Web-{0F757FB1-3C0F-8386-4D6A-2C835BC74357}" dt="2024-12-30T07:15:01.630" v="1375"/>
        <pc:sldMkLst>
          <pc:docMk/>
          <pc:sldMk cId="1165609664" sldId="260"/>
        </pc:sldMkLst>
        <pc:spChg chg="mod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2" creationId="{DE6C8881-889C-4DC5-23DA-F2C7D653FC0A}"/>
          </ac:spMkLst>
        </pc:spChg>
        <pc:spChg chg="del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3" creationId="{D0F9B96C-3038-F330-20D5-D0AAEC94BCF2}"/>
          </ac:spMkLst>
        </pc:spChg>
        <pc:spChg chg="add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9" creationId="{435959F4-53DA-47FF-BC24-1E5B75C69876}"/>
          </ac:spMkLst>
        </pc:spChg>
        <pc:spChg chg="add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20" creationId="{59226104-0061-4319-8237-9C001BF85D49}"/>
          </ac:spMkLst>
        </pc:spChg>
        <pc:spChg chg="add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30" creationId="{A5D0B0D3-D735-4619-AA45-B57B791E1744}"/>
          </ac:spMkLst>
        </pc:spChg>
        <pc:spChg chg="add">
          <ac:chgData name="BL J" userId="efc2a150627ff1ba" providerId="Windows Live" clId="Web-{0F757FB1-3C0F-8386-4D6A-2C835BC74357}" dt="2024-12-30T02:23:03.359" v="318"/>
          <ac:spMkLst>
            <pc:docMk/>
            <pc:sldMk cId="1165609664" sldId="260"/>
            <ac:spMk id="32" creationId="{948AEA76-67F2-4344-A189-9BFFE0076388}"/>
          </ac:spMkLst>
        </pc:spChg>
        <pc:grpChg chg="add">
          <ac:chgData name="BL J" userId="efc2a150627ff1ba" providerId="Windows Live" clId="Web-{0F757FB1-3C0F-8386-4D6A-2C835BC74357}" dt="2024-12-30T02:23:03.359" v="318"/>
          <ac:grpSpMkLst>
            <pc:docMk/>
            <pc:sldMk cId="1165609664" sldId="260"/>
            <ac:grpSpMk id="11" creationId="{A7CF83E8-F6F0-41E3-B580-7412A04DDFB5}"/>
          </ac:grpSpMkLst>
        </pc:grpChg>
        <pc:grpChg chg="add">
          <ac:chgData name="BL J" userId="efc2a150627ff1ba" providerId="Windows Live" clId="Web-{0F757FB1-3C0F-8386-4D6A-2C835BC74357}" dt="2024-12-30T02:23:03.359" v="318"/>
          <ac:grpSpMkLst>
            <pc:docMk/>
            <pc:sldMk cId="1165609664" sldId="260"/>
            <ac:grpSpMk id="22" creationId="{51B01909-73B8-4486-A749-C643B1D7E361}"/>
          </ac:grpSpMkLst>
        </pc:grpChg>
        <pc:grpChg chg="add">
          <ac:chgData name="BL J" userId="efc2a150627ff1ba" providerId="Windows Live" clId="Web-{0F757FB1-3C0F-8386-4D6A-2C835BC74357}" dt="2024-12-30T02:23:03.359" v="318"/>
          <ac:grpSpMkLst>
            <pc:docMk/>
            <pc:sldMk cId="1165609664" sldId="260"/>
            <ac:grpSpMk id="34" creationId="{DBBA0A0D-8F6A-400A-9E49-8C008E2C7DB1}"/>
          </ac:grpSpMkLst>
        </pc:grpChg>
        <pc:picChg chg="add">
          <ac:chgData name="BL J" userId="efc2a150627ff1ba" providerId="Windows Live" clId="Web-{0F757FB1-3C0F-8386-4D6A-2C835BC74357}" dt="2024-12-30T07:15:01.630" v="1375"/>
          <ac:picMkLst>
            <pc:docMk/>
            <pc:sldMk cId="1165609664" sldId="260"/>
            <ac:picMk id="4" creationId="{FF4DDE0A-40B7-AB90-E22C-4120800939E4}"/>
          </ac:picMkLst>
        </pc:picChg>
        <pc:picChg chg="add mod">
          <ac:chgData name="BL J" userId="efc2a150627ff1ba" providerId="Windows Live" clId="Web-{0F757FB1-3C0F-8386-4D6A-2C835BC74357}" dt="2024-12-30T07:15:00.458" v="1374" actId="1076"/>
          <ac:picMkLst>
            <pc:docMk/>
            <pc:sldMk cId="1165609664" sldId="260"/>
            <ac:picMk id="5" creationId="{B0F83142-E404-06A4-ED7D-6C0A833B97F5}"/>
          </ac:picMkLst>
        </pc:picChg>
      </pc:sldChg>
      <pc:sldChg chg="addSp delSp modSp new mod addAnim">
        <pc:chgData name="BL J" userId="efc2a150627ff1ba" providerId="Windows Live" clId="Web-{0F757FB1-3C0F-8386-4D6A-2C835BC74357}" dt="2024-12-30T07:15:17.709" v="1378"/>
        <pc:sldMkLst>
          <pc:docMk/>
          <pc:sldMk cId="3442148326" sldId="261"/>
        </pc:sldMkLst>
        <pc:spChg chg="del">
          <ac:chgData name="BL J" userId="efc2a150627ff1ba" providerId="Windows Live" clId="Web-{0F757FB1-3C0F-8386-4D6A-2C835BC74357}" dt="2024-12-30T02:31:48.185" v="365"/>
          <ac:spMkLst>
            <pc:docMk/>
            <pc:sldMk cId="3442148326" sldId="261"/>
            <ac:spMk id="2" creationId="{D23D5081-9B70-0F25-8D10-3FB09932C2AD}"/>
          </ac:spMkLst>
        </pc:spChg>
        <pc:spChg chg="del">
          <ac:chgData name="BL J" userId="efc2a150627ff1ba" providerId="Windows Live" clId="Web-{0F757FB1-3C0F-8386-4D6A-2C835BC74357}" dt="2024-12-30T02:31:44.200" v="364"/>
          <ac:spMkLst>
            <pc:docMk/>
            <pc:sldMk cId="3442148326" sldId="261"/>
            <ac:spMk id="3" creationId="{FA3595B8-029B-8215-0090-A4309705E9A6}"/>
          </ac:spMkLst>
        </pc:spChg>
        <pc:spChg chg="add mod">
          <ac:chgData name="BL J" userId="efc2a150627ff1ba" providerId="Windows Live" clId="Web-{0F757FB1-3C0F-8386-4D6A-2C835BC74357}" dt="2024-12-30T05:30:13.436" v="705" actId="20577"/>
          <ac:spMkLst>
            <pc:docMk/>
            <pc:sldMk cId="3442148326" sldId="261"/>
            <ac:spMk id="5" creationId="{FD979D2F-C76C-EE75-A8A7-256AE28AD84C}"/>
          </ac:spMkLst>
        </pc:spChg>
        <pc:spChg chg="add mod">
          <ac:chgData name="BL J" userId="efc2a150627ff1ba" providerId="Windows Live" clId="Web-{0F757FB1-3C0F-8386-4D6A-2C835BC74357}" dt="2024-12-30T02:37:42.678" v="408" actId="1076"/>
          <ac:spMkLst>
            <pc:docMk/>
            <pc:sldMk cId="3442148326" sldId="261"/>
            <ac:spMk id="6" creationId="{8EE847B6-C891-868A-BA05-8EE204E61282}"/>
          </ac:spMkLst>
        </pc:spChg>
        <pc:spChg chg="add mod">
          <ac:chgData name="BL J" userId="efc2a150627ff1ba" providerId="Windows Live" clId="Web-{0F757FB1-3C0F-8386-4D6A-2C835BC74357}" dt="2024-12-30T05:30:35.389" v="708" actId="1076"/>
          <ac:spMkLst>
            <pc:docMk/>
            <pc:sldMk cId="3442148326" sldId="261"/>
            <ac:spMk id="7" creationId="{D1F50D8E-2C41-AED5-C611-718DB3064604}"/>
          </ac:spMkLst>
        </pc:spChg>
        <pc:spChg chg="add mod">
          <ac:chgData name="BL J" userId="efc2a150627ff1ba" providerId="Windows Live" clId="Web-{0F757FB1-3C0F-8386-4D6A-2C835BC74357}" dt="2024-12-30T05:30:47.827" v="710" actId="1076"/>
          <ac:spMkLst>
            <pc:docMk/>
            <pc:sldMk cId="3442148326" sldId="261"/>
            <ac:spMk id="8" creationId="{9FDF2C28-1264-DCAE-A204-EC2916A239A1}"/>
          </ac:spMkLst>
        </pc:spChg>
        <pc:picChg chg="add">
          <ac:chgData name="BL J" userId="efc2a150627ff1ba" providerId="Windows Live" clId="Web-{0F757FB1-3C0F-8386-4D6A-2C835BC74357}" dt="2024-12-30T07:15:17.709" v="1378"/>
          <ac:picMkLst>
            <pc:docMk/>
            <pc:sldMk cId="3442148326" sldId="261"/>
            <ac:picMk id="3" creationId="{A61F585C-7A90-5D7F-73B2-D4B70FBABEB6}"/>
          </ac:picMkLst>
        </pc:picChg>
        <pc:picChg chg="add mod ord">
          <ac:chgData name="BL J" userId="efc2a150627ff1ba" providerId="Windows Live" clId="Web-{0F757FB1-3C0F-8386-4D6A-2C835BC74357}" dt="2024-12-30T02:41:50.122" v="422" actId="1076"/>
          <ac:picMkLst>
            <pc:docMk/>
            <pc:sldMk cId="3442148326" sldId="261"/>
            <ac:picMk id="4" creationId="{A06429E7-7465-4552-2D56-2297BAF88C7D}"/>
          </ac:picMkLst>
        </pc:picChg>
        <pc:picChg chg="add mod">
          <ac:chgData name="BL J" userId="efc2a150627ff1ba" providerId="Windows Live" clId="Web-{0F757FB1-3C0F-8386-4D6A-2C835BC74357}" dt="2024-12-30T05:30:40.155" v="709" actId="1076"/>
          <ac:picMkLst>
            <pc:docMk/>
            <pc:sldMk cId="3442148326" sldId="261"/>
            <ac:picMk id="9" creationId="{D491A3DF-B715-D67C-D60B-8840F1D8DF40}"/>
          </ac:picMkLst>
        </pc:picChg>
        <pc:picChg chg="add mod">
          <ac:chgData name="BL J" userId="efc2a150627ff1ba" providerId="Windows Live" clId="Web-{0F757FB1-3C0F-8386-4D6A-2C835BC74357}" dt="2024-12-30T05:30:02.451" v="702" actId="1076"/>
          <ac:picMkLst>
            <pc:docMk/>
            <pc:sldMk cId="3442148326" sldId="261"/>
            <ac:picMk id="10" creationId="{7C561117-17AA-D9AC-4F67-A8823A23DDE3}"/>
          </ac:picMkLst>
        </pc:picChg>
        <pc:picChg chg="add mod">
          <ac:chgData name="BL J" userId="efc2a150627ff1ba" providerId="Windows Live" clId="Web-{0F757FB1-3C0F-8386-4D6A-2C835BC74357}" dt="2024-12-30T02:43:37.155" v="429" actId="1076"/>
          <ac:picMkLst>
            <pc:docMk/>
            <pc:sldMk cId="3442148326" sldId="261"/>
            <ac:picMk id="11" creationId="{10D4709A-E674-A115-673B-E40EE5283060}"/>
          </ac:picMkLst>
        </pc:picChg>
      </pc:sldChg>
      <pc:sldChg chg="addSp delSp modSp new mod setBg addAnim delAnim">
        <pc:chgData name="BL J" userId="efc2a150627ff1ba" providerId="Windows Live" clId="Web-{0F757FB1-3C0F-8386-4D6A-2C835BC74357}" dt="2024-12-30T07:19:38.465" v="1396" actId="20577"/>
        <pc:sldMkLst>
          <pc:docMk/>
          <pc:sldMk cId="2841633594" sldId="262"/>
        </pc:sldMkLst>
        <pc:spChg chg="del mod">
          <ac:chgData name="BL J" userId="efc2a150627ff1ba" providerId="Windows Live" clId="Web-{0F757FB1-3C0F-8386-4D6A-2C835BC74357}" dt="2024-12-30T02:54:37.781" v="461"/>
          <ac:spMkLst>
            <pc:docMk/>
            <pc:sldMk cId="2841633594" sldId="262"/>
            <ac:spMk id="2" creationId="{D9C61635-3770-47D4-5540-DCF9A0DAA1B8}"/>
          </ac:spMkLst>
        </pc:spChg>
        <pc:spChg chg="del">
          <ac:chgData name="BL J" userId="efc2a150627ff1ba" providerId="Windows Live" clId="Web-{0F757FB1-3C0F-8386-4D6A-2C835BC74357}" dt="2024-12-30T02:54:40.953" v="462"/>
          <ac:spMkLst>
            <pc:docMk/>
            <pc:sldMk cId="2841633594" sldId="262"/>
            <ac:spMk id="3" creationId="{02E9DBB6-6C68-45E6-EE7A-12EBA2CE6312}"/>
          </ac:spMkLst>
        </pc:spChg>
        <pc:spChg chg="add del mod">
          <ac:chgData name="BL J" userId="efc2a150627ff1ba" providerId="Windows Live" clId="Web-{0F757FB1-3C0F-8386-4D6A-2C835BC74357}" dt="2024-12-30T05:40:17.546" v="784"/>
          <ac:spMkLst>
            <pc:docMk/>
            <pc:sldMk cId="2841633594" sldId="262"/>
            <ac:spMk id="4" creationId="{83DDBEF1-4334-F573-FD80-847465AE28BA}"/>
          </ac:spMkLst>
        </pc:spChg>
        <pc:spChg chg="add del mod">
          <ac:chgData name="BL J" userId="efc2a150627ff1ba" providerId="Windows Live" clId="Web-{0F757FB1-3C0F-8386-4D6A-2C835BC74357}" dt="2024-12-30T02:54:42.047" v="463"/>
          <ac:spMkLst>
            <pc:docMk/>
            <pc:sldMk cId="2841633594" sldId="262"/>
            <ac:spMk id="5" creationId="{08A4A36D-0A3B-FCBC-6EB0-B7E17C4E535D}"/>
          </ac:spMkLst>
        </pc:spChg>
        <pc:spChg chg="add del mod">
          <ac:chgData name="BL J" userId="efc2a150627ff1ba" providerId="Windows Live" clId="Web-{0F757FB1-3C0F-8386-4D6A-2C835BC74357}" dt="2024-12-30T05:40:51.797" v="793"/>
          <ac:spMkLst>
            <pc:docMk/>
            <pc:sldMk cId="2841633594" sldId="262"/>
            <ac:spMk id="5" creationId="{83DDBEF1-4334-F573-FD80-847465AE28BA}"/>
          </ac:spMkLst>
        </pc:spChg>
        <pc:spChg chg="add mod">
          <ac:chgData name="BL J" userId="efc2a150627ff1ba" providerId="Windows Live" clId="Web-{0F757FB1-3C0F-8386-4D6A-2C835BC74357}" dt="2024-12-30T07:19:38.465" v="1396" actId="20577"/>
          <ac:spMkLst>
            <pc:docMk/>
            <pc:sldMk cId="2841633594" sldId="262"/>
            <ac:spMk id="7" creationId="{8A400003-3506-6FDC-5E80-B27257AB473B}"/>
          </ac:spMkLst>
        </pc:spChg>
        <pc:spChg chg="add">
          <ac:chgData name="BL J" userId="efc2a150627ff1ba" providerId="Windows Live" clId="Web-{0F757FB1-3C0F-8386-4D6A-2C835BC74357}" dt="2024-12-30T05:40:32.859" v="785"/>
          <ac:spMkLst>
            <pc:docMk/>
            <pc:sldMk cId="2841633594" sldId="262"/>
            <ac:spMk id="12" creationId="{435959F4-53DA-47FF-BC24-1E5B75C69876}"/>
          </ac:spMkLst>
        </pc:spChg>
        <pc:spChg chg="add">
          <ac:chgData name="BL J" userId="efc2a150627ff1ba" providerId="Windows Live" clId="Web-{0F757FB1-3C0F-8386-4D6A-2C835BC74357}" dt="2024-12-30T05:40:32.859" v="785"/>
          <ac:spMkLst>
            <pc:docMk/>
            <pc:sldMk cId="2841633594" sldId="262"/>
            <ac:spMk id="23" creationId="{59226104-0061-4319-8237-9C001BF85D49}"/>
          </ac:spMkLst>
        </pc:spChg>
        <pc:spChg chg="add">
          <ac:chgData name="BL J" userId="efc2a150627ff1ba" providerId="Windows Live" clId="Web-{0F757FB1-3C0F-8386-4D6A-2C835BC74357}" dt="2024-12-30T05:40:32.859" v="785"/>
          <ac:spMkLst>
            <pc:docMk/>
            <pc:sldMk cId="2841633594" sldId="262"/>
            <ac:spMk id="33" creationId="{A5D0B0D3-D735-4619-AA45-B57B791E1744}"/>
          </ac:spMkLst>
        </pc:spChg>
        <pc:spChg chg="add">
          <ac:chgData name="BL J" userId="efc2a150627ff1ba" providerId="Windows Live" clId="Web-{0F757FB1-3C0F-8386-4D6A-2C835BC74357}" dt="2024-12-30T05:40:32.859" v="785"/>
          <ac:spMkLst>
            <pc:docMk/>
            <pc:sldMk cId="2841633594" sldId="262"/>
            <ac:spMk id="43" creationId="{82AA7049-B18D-49D6-AD7D-DBB9E19FBB78}"/>
          </ac:spMkLst>
        </pc:spChg>
        <pc:spChg chg="add">
          <ac:chgData name="BL J" userId="efc2a150627ff1ba" providerId="Windows Live" clId="Web-{0F757FB1-3C0F-8386-4D6A-2C835BC74357}" dt="2024-12-30T05:40:32.859" v="785"/>
          <ac:spMkLst>
            <pc:docMk/>
            <pc:sldMk cId="2841633594" sldId="262"/>
            <ac:spMk id="52" creationId="{752C2BA4-3BBE-4D22-A0D9-8D2A7B8F1C71}"/>
          </ac:spMkLst>
        </pc:spChg>
        <pc:grpChg chg="add">
          <ac:chgData name="BL J" userId="efc2a150627ff1ba" providerId="Windows Live" clId="Web-{0F757FB1-3C0F-8386-4D6A-2C835BC74357}" dt="2024-12-30T05:40:32.859" v="785"/>
          <ac:grpSpMkLst>
            <pc:docMk/>
            <pc:sldMk cId="2841633594" sldId="262"/>
            <ac:grpSpMk id="14" creationId="{A7CF83E8-F6F0-41E3-B580-7412A04DDFB5}"/>
          </ac:grpSpMkLst>
        </pc:grpChg>
        <pc:grpChg chg="add">
          <ac:chgData name="BL J" userId="efc2a150627ff1ba" providerId="Windows Live" clId="Web-{0F757FB1-3C0F-8386-4D6A-2C835BC74357}" dt="2024-12-30T05:40:32.859" v="785"/>
          <ac:grpSpMkLst>
            <pc:docMk/>
            <pc:sldMk cId="2841633594" sldId="262"/>
            <ac:grpSpMk id="25" creationId="{51B01909-73B8-4486-A749-C643B1D7E361}"/>
          </ac:grpSpMkLst>
        </pc:grpChg>
        <pc:graphicFrameChg chg="add del mod">
          <ac:chgData name="BL J" userId="efc2a150627ff1ba" providerId="Windows Live" clId="Web-{0F757FB1-3C0F-8386-4D6A-2C835BC74357}" dt="2024-12-30T02:56:38.456" v="468"/>
          <ac:graphicFrameMkLst>
            <pc:docMk/>
            <pc:sldMk cId="2841633594" sldId="262"/>
            <ac:graphicFrameMk id="9" creationId="{BDA411EB-9B8E-C471-B597-943EF51F6EC9}"/>
          </ac:graphicFrameMkLst>
        </pc:graphicFrameChg>
        <pc:picChg chg="add mod">
          <ac:chgData name="BL J" userId="efc2a150627ff1ba" providerId="Windows Live" clId="Web-{0F757FB1-3C0F-8386-4D6A-2C835BC74357}" dt="2024-12-30T05:41:18.454" v="802" actId="1076"/>
          <ac:picMkLst>
            <pc:docMk/>
            <pc:sldMk cId="2841633594" sldId="262"/>
            <ac:picMk id="2" creationId="{9239483E-344C-D1D1-6A7F-0252465F1EE4}"/>
          </ac:picMkLst>
        </pc:picChg>
        <pc:picChg chg="add">
          <ac:chgData name="BL J" userId="efc2a150627ff1ba" providerId="Windows Live" clId="Web-{0F757FB1-3C0F-8386-4D6A-2C835BC74357}" dt="2024-12-30T07:15:27.756" v="1380"/>
          <ac:picMkLst>
            <pc:docMk/>
            <pc:sldMk cId="2841633594" sldId="262"/>
            <ac:picMk id="4" creationId="{5D0A20F6-C396-CC69-F74D-4D0682DE086E}"/>
          </ac:picMkLst>
        </pc:picChg>
        <pc:picChg chg="add mod ord">
          <ac:chgData name="BL J" userId="efc2a150627ff1ba" providerId="Windows Live" clId="Web-{0F757FB1-3C0F-8386-4D6A-2C835BC74357}" dt="2024-12-30T05:41:22.173" v="803" actId="1076"/>
          <ac:picMkLst>
            <pc:docMk/>
            <pc:sldMk cId="2841633594" sldId="262"/>
            <ac:picMk id="6" creationId="{509615B7-CAAC-E34D-1E45-5CDF3D31BFAF}"/>
          </ac:picMkLst>
        </pc:picChg>
      </pc:sldChg>
      <pc:sldChg chg="new del">
        <pc:chgData name="BL J" userId="efc2a150627ff1ba" providerId="Windows Live" clId="Web-{0F757FB1-3C0F-8386-4D6A-2C835BC74357}" dt="2024-12-30T02:47:44.474" v="447"/>
        <pc:sldMkLst>
          <pc:docMk/>
          <pc:sldMk cId="3897460355" sldId="263"/>
        </pc:sldMkLst>
      </pc:sldChg>
      <pc:sldChg chg="addSp modSp add mod replId">
        <pc:chgData name="BL J" userId="efc2a150627ff1ba" providerId="Windows Live" clId="Web-{0F757FB1-3C0F-8386-4D6A-2C835BC74357}" dt="2024-12-30T07:15:22.928" v="1379"/>
        <pc:sldMkLst>
          <pc:docMk/>
          <pc:sldMk cId="1576313993" sldId="264"/>
        </pc:sldMkLst>
        <pc:spChg chg="mod">
          <ac:chgData name="BL J" userId="efc2a150627ff1ba" providerId="Windows Live" clId="Web-{0F757FB1-3C0F-8386-4D6A-2C835BC74357}" dt="2024-12-30T02:48:07.365" v="460" actId="20577"/>
          <ac:spMkLst>
            <pc:docMk/>
            <pc:sldMk cId="1576313993" sldId="264"/>
            <ac:spMk id="2" creationId="{56A7F891-6F50-0A10-233A-A6CB473706F8}"/>
          </ac:spMkLst>
        </pc:spChg>
        <pc:picChg chg="add">
          <ac:chgData name="BL J" userId="efc2a150627ff1ba" providerId="Windows Live" clId="Web-{0F757FB1-3C0F-8386-4D6A-2C835BC74357}" dt="2024-12-30T07:15:22.928" v="1379"/>
          <ac:picMkLst>
            <pc:docMk/>
            <pc:sldMk cId="1576313993" sldId="264"/>
            <ac:picMk id="4" creationId="{15E2D55E-A03A-D257-63D1-83E17857D726}"/>
          </ac:picMkLst>
        </pc:picChg>
      </pc:sldChg>
      <pc:sldChg chg="addSp delSp modSp new mod">
        <pc:chgData name="BL J" userId="efc2a150627ff1ba" providerId="Windows Live" clId="Web-{0F757FB1-3C0F-8386-4D6A-2C835BC74357}" dt="2024-12-30T07:16:13.429" v="1390"/>
        <pc:sldMkLst>
          <pc:docMk/>
          <pc:sldMk cId="2386412412" sldId="265"/>
        </pc:sldMkLst>
        <pc:spChg chg="mod">
          <ac:chgData name="BL J" userId="efc2a150627ff1ba" providerId="Windows Live" clId="Web-{0F757FB1-3C0F-8386-4D6A-2C835BC74357}" dt="2024-12-30T05:04:42.253" v="526" actId="1076"/>
          <ac:spMkLst>
            <pc:docMk/>
            <pc:sldMk cId="2386412412" sldId="265"/>
            <ac:spMk id="2" creationId="{73E97DEF-CB2A-589C-CA42-0D2422391931}"/>
          </ac:spMkLst>
        </pc:spChg>
        <pc:spChg chg="del mod">
          <ac:chgData name="BL J" userId="efc2a150627ff1ba" providerId="Windows Live" clId="Web-{0F757FB1-3C0F-8386-4D6A-2C835BC74357}" dt="2024-12-30T05:04:17.080" v="520"/>
          <ac:spMkLst>
            <pc:docMk/>
            <pc:sldMk cId="2386412412" sldId="265"/>
            <ac:spMk id="3" creationId="{E32A36BF-C0B2-47AA-64B8-ECD49A8FE112}"/>
          </ac:spMkLst>
        </pc:spChg>
        <pc:spChg chg="add mod">
          <ac:chgData name="BL J" userId="efc2a150627ff1ba" providerId="Windows Live" clId="Web-{0F757FB1-3C0F-8386-4D6A-2C835BC74357}" dt="2024-12-30T05:04:32.128" v="525" actId="14100"/>
          <ac:spMkLst>
            <pc:docMk/>
            <pc:sldMk cId="2386412412" sldId="265"/>
            <ac:spMk id="4" creationId="{DAC1A8E2-7A91-8B1C-B98E-122FE79C903C}"/>
          </ac:spMkLst>
        </pc:spChg>
        <pc:picChg chg="add">
          <ac:chgData name="BL J" userId="efc2a150627ff1ba" providerId="Windows Live" clId="Web-{0F757FB1-3C0F-8386-4D6A-2C835BC74357}" dt="2024-12-30T07:16:13.429" v="1390"/>
          <ac:picMkLst>
            <pc:docMk/>
            <pc:sldMk cId="2386412412" sldId="265"/>
            <ac:picMk id="5" creationId="{D0C3EDBC-8F11-F669-053A-E01A1FB161BE}"/>
          </ac:picMkLst>
        </pc:picChg>
      </pc:sldChg>
      <pc:sldChg chg="addSp modSp new mod">
        <pc:chgData name="BL J" userId="efc2a150627ff1ba" providerId="Windows Live" clId="Web-{0F757FB1-3C0F-8386-4D6A-2C835BC74357}" dt="2024-12-30T07:16:09.257" v="1389"/>
        <pc:sldMkLst>
          <pc:docMk/>
          <pc:sldMk cId="3495406598" sldId="266"/>
        </pc:sldMkLst>
        <pc:spChg chg="mod">
          <ac:chgData name="BL J" userId="efc2a150627ff1ba" providerId="Windows Live" clId="Web-{0F757FB1-3C0F-8386-4D6A-2C835BC74357}" dt="2024-12-30T05:05:18.044" v="544" actId="20577"/>
          <ac:spMkLst>
            <pc:docMk/>
            <pc:sldMk cId="3495406598" sldId="266"/>
            <ac:spMk id="2" creationId="{D8FCBEA8-4F23-81CC-086D-071CE6B032A8}"/>
          </ac:spMkLst>
        </pc:spChg>
        <pc:spChg chg="mod">
          <ac:chgData name="BL J" userId="efc2a150627ff1ba" providerId="Windows Live" clId="Web-{0F757FB1-3C0F-8386-4D6A-2C835BC74357}" dt="2024-12-30T05:05:53.842" v="556" actId="20577"/>
          <ac:spMkLst>
            <pc:docMk/>
            <pc:sldMk cId="3495406598" sldId="266"/>
            <ac:spMk id="3" creationId="{857DFBB5-3196-0E58-0567-00594C1483DE}"/>
          </ac:spMkLst>
        </pc:spChg>
        <pc:picChg chg="add">
          <ac:chgData name="BL J" userId="efc2a150627ff1ba" providerId="Windows Live" clId="Web-{0F757FB1-3C0F-8386-4D6A-2C835BC74357}" dt="2024-12-30T07:16:09.257" v="1389"/>
          <ac:picMkLst>
            <pc:docMk/>
            <pc:sldMk cId="3495406598" sldId="266"/>
            <ac:picMk id="5" creationId="{046DC901-AC6D-4E67-B269-1BF245A22E49}"/>
          </ac:picMkLst>
        </pc:picChg>
      </pc:sldChg>
      <pc:sldChg chg="new del">
        <pc:chgData name="BL J" userId="efc2a150627ff1ba" providerId="Windows Live" clId="Web-{0F757FB1-3C0F-8386-4D6A-2C835BC74357}" dt="2024-12-30T05:06:21.593" v="559"/>
        <pc:sldMkLst>
          <pc:docMk/>
          <pc:sldMk cId="4235779753" sldId="267"/>
        </pc:sldMkLst>
      </pc:sldChg>
      <pc:sldChg chg="addSp delSp modSp add mod replId">
        <pc:chgData name="BL J" userId="efc2a150627ff1ba" providerId="Windows Live" clId="Web-{0F757FB1-3C0F-8386-4D6A-2C835BC74357}" dt="2024-12-30T07:16:17.663" v="1391"/>
        <pc:sldMkLst>
          <pc:docMk/>
          <pc:sldMk cId="177174239" sldId="268"/>
        </pc:sldMkLst>
        <pc:spChg chg="add del mod">
          <ac:chgData name="BL J" userId="efc2a150627ff1ba" providerId="Windows Live" clId="Web-{0F757FB1-3C0F-8386-4D6A-2C835BC74357}" dt="2024-12-30T05:53:00.567" v="930" actId="20577"/>
          <ac:spMkLst>
            <pc:docMk/>
            <pc:sldMk cId="177174239" sldId="268"/>
            <ac:spMk id="4" creationId="{DAC1A8E2-7A91-8B1C-B98E-122FE79C903C}"/>
          </ac:spMkLst>
        </pc:spChg>
        <pc:picChg chg="add">
          <ac:chgData name="BL J" userId="efc2a150627ff1ba" providerId="Windows Live" clId="Web-{0F757FB1-3C0F-8386-4D6A-2C835BC74357}" dt="2024-12-30T07:16:17.663" v="1391"/>
          <ac:picMkLst>
            <pc:docMk/>
            <pc:sldMk cId="177174239" sldId="268"/>
            <ac:picMk id="5" creationId="{F6DC1A9D-135A-28EC-4403-02BF3871071F}"/>
          </ac:picMkLst>
        </pc:picChg>
      </pc:sldChg>
      <pc:sldChg chg="addSp delSp modSp new mod addAnim delAnim">
        <pc:chgData name="BL J" userId="efc2a150627ff1ba" providerId="Windows Live" clId="Web-{0F757FB1-3C0F-8386-4D6A-2C835BC74357}" dt="2024-12-30T07:15:37.615" v="1382"/>
        <pc:sldMkLst>
          <pc:docMk/>
          <pc:sldMk cId="3076505669" sldId="269"/>
        </pc:sldMkLst>
        <pc:spChg chg="del">
          <ac:chgData name="BL J" userId="efc2a150627ff1ba" providerId="Windows Live" clId="Web-{0F757FB1-3C0F-8386-4D6A-2C835BC74357}" dt="2024-12-30T05:40:01.874" v="782"/>
          <ac:spMkLst>
            <pc:docMk/>
            <pc:sldMk cId="3076505669" sldId="269"/>
            <ac:spMk id="2" creationId="{193880AB-74F3-1911-42F8-0BDF0B991A4D}"/>
          </ac:spMkLst>
        </pc:spChg>
        <pc:spChg chg="del">
          <ac:chgData name="BL J" userId="efc2a150627ff1ba" providerId="Windows Live" clId="Web-{0F757FB1-3C0F-8386-4D6A-2C835BC74357}" dt="2024-12-30T05:39:59.139" v="781"/>
          <ac:spMkLst>
            <pc:docMk/>
            <pc:sldMk cId="3076505669" sldId="269"/>
            <ac:spMk id="3" creationId="{F4AF623B-C44A-FCEA-60BD-57E2EE41E4E3}"/>
          </ac:spMkLst>
        </pc:spChg>
        <pc:spChg chg="add mod">
          <ac:chgData name="BL J" userId="efc2a150627ff1ba" providerId="Windows Live" clId="Web-{0F757FB1-3C0F-8386-4D6A-2C835BC74357}" dt="2024-12-30T05:53:23.787" v="935" actId="1076"/>
          <ac:spMkLst>
            <pc:docMk/>
            <pc:sldMk cId="3076505669" sldId="269"/>
            <ac:spMk id="5" creationId="{73ADF977-4CE2-36B0-00E9-E86114C54547}"/>
          </ac:spMkLst>
        </pc:spChg>
        <pc:spChg chg="add del mod">
          <ac:chgData name="BL J" userId="efc2a150627ff1ba" providerId="Windows Live" clId="Web-{0F757FB1-3C0F-8386-4D6A-2C835BC74357}" dt="2024-12-30T05:45:11.992" v="835"/>
          <ac:spMkLst>
            <pc:docMk/>
            <pc:sldMk cId="3076505669" sldId="269"/>
            <ac:spMk id="6" creationId="{99238406-6987-4543-2B37-D63402291D17}"/>
          </ac:spMkLst>
        </pc:spChg>
        <pc:spChg chg="add mod">
          <ac:chgData name="BL J" userId="efc2a150627ff1ba" providerId="Windows Live" clId="Web-{0F757FB1-3C0F-8386-4D6A-2C835BC74357}" dt="2024-12-30T05:53:23.802" v="937" actId="1076"/>
          <ac:spMkLst>
            <pc:docMk/>
            <pc:sldMk cId="3076505669" sldId="269"/>
            <ac:spMk id="8" creationId="{C237E8E0-6B1E-0E95-F393-02B0A3AD6374}"/>
          </ac:spMkLst>
        </pc:spChg>
        <pc:spChg chg="add mod">
          <ac:chgData name="BL J" userId="efc2a150627ff1ba" providerId="Windows Live" clId="Web-{0F757FB1-3C0F-8386-4D6A-2C835BC74357}" dt="2024-12-30T05:53:23.818" v="938" actId="1076"/>
          <ac:spMkLst>
            <pc:docMk/>
            <pc:sldMk cId="3076505669" sldId="269"/>
            <ac:spMk id="9" creationId="{D35E858E-3F56-45BB-5CCA-1D4FDA8CBAB4}"/>
          </ac:spMkLst>
        </pc:spChg>
        <pc:spChg chg="add mod">
          <ac:chgData name="BL J" userId="efc2a150627ff1ba" providerId="Windows Live" clId="Web-{0F757FB1-3C0F-8386-4D6A-2C835BC74357}" dt="2024-12-30T05:54:17.960" v="958" actId="1076"/>
          <ac:spMkLst>
            <pc:docMk/>
            <pc:sldMk cId="3076505669" sldId="269"/>
            <ac:spMk id="12" creationId="{5C61E549-08D7-830D-07B6-5D98C51BF22E}"/>
          </ac:spMkLst>
        </pc:spChg>
        <pc:spChg chg="add mod">
          <ac:chgData name="BL J" userId="efc2a150627ff1ba" providerId="Windows Live" clId="Web-{0F757FB1-3C0F-8386-4D6A-2C835BC74357}" dt="2024-12-30T05:53:40.444" v="944" actId="1076"/>
          <ac:spMkLst>
            <pc:docMk/>
            <pc:sldMk cId="3076505669" sldId="269"/>
            <ac:spMk id="14" creationId="{BE2984B7-7EB0-99D4-2896-53C849CA8F07}"/>
          </ac:spMkLst>
        </pc:spChg>
        <pc:spChg chg="add mod">
          <ac:chgData name="BL J" userId="efc2a150627ff1ba" providerId="Windows Live" clId="Web-{0F757FB1-3C0F-8386-4D6A-2C835BC74357}" dt="2024-12-30T05:55:25.353" v="977" actId="1076"/>
          <ac:spMkLst>
            <pc:docMk/>
            <pc:sldMk cId="3076505669" sldId="269"/>
            <ac:spMk id="19" creationId="{003F35B5-3F91-2912-48C1-0E50B8867353}"/>
          </ac:spMkLst>
        </pc:spChg>
        <pc:picChg chg="add">
          <ac:chgData name="BL J" userId="efc2a150627ff1ba" providerId="Windows Live" clId="Web-{0F757FB1-3C0F-8386-4D6A-2C835BC74357}" dt="2024-12-30T07:15:37.615" v="1382"/>
          <ac:picMkLst>
            <pc:docMk/>
            <pc:sldMk cId="3076505669" sldId="269"/>
            <ac:picMk id="3" creationId="{69E8D7F7-DFBC-85E1-3E38-811740C3E15E}"/>
          </ac:picMkLst>
        </pc:picChg>
        <pc:picChg chg="add mod ord">
          <ac:chgData name="BL J" userId="efc2a150627ff1ba" providerId="Windows Live" clId="Web-{0F757FB1-3C0F-8386-4D6A-2C835BC74357}" dt="2024-12-30T05:53:36.397" v="943" actId="1076"/>
          <ac:picMkLst>
            <pc:docMk/>
            <pc:sldMk cId="3076505669" sldId="269"/>
            <ac:picMk id="4" creationId="{8A032CB0-8706-08FC-0931-2A37390F564B}"/>
          </ac:picMkLst>
        </pc:picChg>
        <pc:picChg chg="add mod">
          <ac:chgData name="BL J" userId="efc2a150627ff1ba" providerId="Windows Live" clId="Web-{0F757FB1-3C0F-8386-4D6A-2C835BC74357}" dt="2024-12-30T05:53:23.802" v="936" actId="1076"/>
          <ac:picMkLst>
            <pc:docMk/>
            <pc:sldMk cId="3076505669" sldId="269"/>
            <ac:picMk id="7" creationId="{4542F245-0F1F-AB7B-7FCD-CB8D61825AFE}"/>
          </ac:picMkLst>
        </pc:picChg>
        <pc:picChg chg="add mod">
          <ac:chgData name="BL J" userId="efc2a150627ff1ba" providerId="Windows Live" clId="Web-{0F757FB1-3C0F-8386-4D6A-2C835BC74357}" dt="2024-12-30T05:53:23.834" v="939" actId="1076"/>
          <ac:picMkLst>
            <pc:docMk/>
            <pc:sldMk cId="3076505669" sldId="269"/>
            <ac:picMk id="10" creationId="{DDDD225C-15BE-CF61-1E47-4025E3A40850}"/>
          </ac:picMkLst>
        </pc:picChg>
        <pc:picChg chg="add del mod">
          <ac:chgData name="BL J" userId="efc2a150627ff1ba" providerId="Windows Live" clId="Web-{0F757FB1-3C0F-8386-4D6A-2C835BC74357}" dt="2024-12-30T05:51:45.550" v="916"/>
          <ac:picMkLst>
            <pc:docMk/>
            <pc:sldMk cId="3076505669" sldId="269"/>
            <ac:picMk id="15" creationId="{A8CF95B9-C7F9-14ED-CBF8-F75ACBDCDC60}"/>
          </ac:picMkLst>
        </pc:picChg>
        <pc:picChg chg="add del mod">
          <ac:chgData name="BL J" userId="efc2a150627ff1ba" providerId="Windows Live" clId="Web-{0F757FB1-3C0F-8386-4D6A-2C835BC74357}" dt="2024-12-30T05:51:52.159" v="918"/>
          <ac:picMkLst>
            <pc:docMk/>
            <pc:sldMk cId="3076505669" sldId="269"/>
            <ac:picMk id="16" creationId="{A01D2F99-EAEC-D125-E4CF-386785A7CA35}"/>
          </ac:picMkLst>
        </pc:picChg>
        <pc:picChg chg="add mod">
          <ac:chgData name="BL J" userId="efc2a150627ff1ba" providerId="Windows Live" clId="Web-{0F757FB1-3C0F-8386-4D6A-2C835BC74357}" dt="2024-12-30T05:53:56.053" v="946" actId="1076"/>
          <ac:picMkLst>
            <pc:docMk/>
            <pc:sldMk cId="3076505669" sldId="269"/>
            <ac:picMk id="17" creationId="{15062011-2FC4-9815-E5F3-98FC76BCC285}"/>
          </ac:picMkLst>
        </pc:picChg>
      </pc:sldChg>
      <pc:sldChg chg="addSp modSp add mod replId">
        <pc:chgData name="BL J" userId="efc2a150627ff1ba" providerId="Windows Live" clId="Web-{0F757FB1-3C0F-8386-4D6A-2C835BC74357}" dt="2024-12-30T07:15:32.381" v="1381"/>
        <pc:sldMkLst>
          <pc:docMk/>
          <pc:sldMk cId="1807070633" sldId="270"/>
        </pc:sldMkLst>
        <pc:spChg chg="mod">
          <ac:chgData name="BL J" userId="efc2a150627ff1ba" providerId="Windows Live" clId="Web-{0F757FB1-3C0F-8386-4D6A-2C835BC74357}" dt="2024-12-30T05:27:33.884" v="657" actId="20577"/>
          <ac:spMkLst>
            <pc:docMk/>
            <pc:sldMk cId="1807070633" sldId="270"/>
            <ac:spMk id="2" creationId="{56A7F891-6F50-0A10-233A-A6CB473706F8}"/>
          </ac:spMkLst>
        </pc:spChg>
        <pc:picChg chg="add">
          <ac:chgData name="BL J" userId="efc2a150627ff1ba" providerId="Windows Live" clId="Web-{0F757FB1-3C0F-8386-4D6A-2C835BC74357}" dt="2024-12-30T07:15:32.381" v="1381"/>
          <ac:picMkLst>
            <pc:docMk/>
            <pc:sldMk cId="1807070633" sldId="270"/>
            <ac:picMk id="4" creationId="{1714FB3A-8D8F-A80E-C75F-F9ADF91D9329}"/>
          </ac:picMkLst>
        </pc:picChg>
      </pc:sldChg>
      <pc:sldChg chg="addSp modSp add mod replId">
        <pc:chgData name="BL J" userId="efc2a150627ff1ba" providerId="Windows Live" clId="Web-{0F757FB1-3C0F-8386-4D6A-2C835BC74357}" dt="2024-12-30T07:15:43.131" v="1383"/>
        <pc:sldMkLst>
          <pc:docMk/>
          <pc:sldMk cId="3502197595" sldId="271"/>
        </pc:sldMkLst>
        <pc:spChg chg="mod">
          <ac:chgData name="BL J" userId="efc2a150627ff1ba" providerId="Windows Live" clId="Web-{0F757FB1-3C0F-8386-4D6A-2C835BC74357}" dt="2024-12-30T07:00:20.250" v="1260" actId="20577"/>
          <ac:spMkLst>
            <pc:docMk/>
            <pc:sldMk cId="3502197595" sldId="271"/>
            <ac:spMk id="2" creationId="{56A7F891-6F50-0A10-233A-A6CB473706F8}"/>
          </ac:spMkLst>
        </pc:spChg>
        <pc:picChg chg="add">
          <ac:chgData name="BL J" userId="efc2a150627ff1ba" providerId="Windows Live" clId="Web-{0F757FB1-3C0F-8386-4D6A-2C835BC74357}" dt="2024-12-30T07:15:43.131" v="1383"/>
          <ac:picMkLst>
            <pc:docMk/>
            <pc:sldMk cId="3502197595" sldId="271"/>
            <ac:picMk id="4" creationId="{B8DCD1CC-FA22-0AE5-1483-5A6E86A715DC}"/>
          </ac:picMkLst>
        </pc:picChg>
      </pc:sldChg>
      <pc:sldChg chg="addSp modSp add mod replId">
        <pc:chgData name="BL J" userId="efc2a150627ff1ba" providerId="Windows Live" clId="Web-{0F757FB1-3C0F-8386-4D6A-2C835BC74357}" dt="2024-12-30T07:15:55.741" v="1386"/>
        <pc:sldMkLst>
          <pc:docMk/>
          <pc:sldMk cId="3098008489" sldId="272"/>
        </pc:sldMkLst>
        <pc:spChg chg="mod">
          <ac:chgData name="BL J" userId="efc2a150627ff1ba" providerId="Windows Live" clId="Web-{0F757FB1-3C0F-8386-4D6A-2C835BC74357}" dt="2024-12-30T07:00:29.110" v="1261" actId="20577"/>
          <ac:spMkLst>
            <pc:docMk/>
            <pc:sldMk cId="3098008489" sldId="272"/>
            <ac:spMk id="2" creationId="{56A7F891-6F50-0A10-233A-A6CB473706F8}"/>
          </ac:spMkLst>
        </pc:spChg>
        <pc:picChg chg="add">
          <ac:chgData name="BL J" userId="efc2a150627ff1ba" providerId="Windows Live" clId="Web-{0F757FB1-3C0F-8386-4D6A-2C835BC74357}" dt="2024-12-30T07:15:55.741" v="1386"/>
          <ac:picMkLst>
            <pc:docMk/>
            <pc:sldMk cId="3098008489" sldId="272"/>
            <ac:picMk id="4" creationId="{5F23ED29-D1C8-6FB1-599C-AD554AF05E3A}"/>
          </ac:picMkLst>
        </pc:picChg>
      </pc:sldChg>
      <pc:sldChg chg="addSp modSp new add del mod">
        <pc:chgData name="BL J" userId="efc2a150627ff1ba" providerId="Windows Live" clId="Web-{0F757FB1-3C0F-8386-4D6A-2C835BC74357}" dt="2024-12-30T07:24:28.503" v="1400"/>
        <pc:sldMkLst>
          <pc:docMk/>
          <pc:sldMk cId="2197164777" sldId="273"/>
        </pc:sldMkLst>
        <pc:spChg chg="mod">
          <ac:chgData name="BL J" userId="efc2a150627ff1ba" providerId="Windows Live" clId="Web-{0F757FB1-3C0F-8386-4D6A-2C835BC74357}" dt="2024-12-30T06:06:36.513" v="1246" actId="1076"/>
          <ac:spMkLst>
            <pc:docMk/>
            <pc:sldMk cId="2197164777" sldId="273"/>
            <ac:spMk id="2" creationId="{F06194ED-1169-6D1B-5E14-F96153B24467}"/>
          </ac:spMkLst>
        </pc:spChg>
        <pc:spChg chg="mod">
          <ac:chgData name="BL J" userId="efc2a150627ff1ba" providerId="Windows Live" clId="Web-{0F757FB1-3C0F-8386-4D6A-2C835BC74357}" dt="2024-12-30T07:04:52.210" v="1300" actId="20577"/>
          <ac:spMkLst>
            <pc:docMk/>
            <pc:sldMk cId="2197164777" sldId="273"/>
            <ac:spMk id="3" creationId="{F76CEBFE-A311-6A00-3245-E3CB15F92D77}"/>
          </ac:spMkLst>
        </pc:spChg>
        <pc:picChg chg="add">
          <ac:chgData name="BL J" userId="efc2a150627ff1ba" providerId="Windows Live" clId="Web-{0F757FB1-3C0F-8386-4D6A-2C835BC74357}" dt="2024-12-30T07:15:47.288" v="1384"/>
          <ac:picMkLst>
            <pc:docMk/>
            <pc:sldMk cId="2197164777" sldId="273"/>
            <ac:picMk id="5" creationId="{C2FBE69D-0519-5E7F-34AA-2DBAB9D43F47}"/>
          </ac:picMkLst>
        </pc:picChg>
      </pc:sldChg>
      <pc:sldChg chg="addSp modSp new mod">
        <pc:chgData name="BL J" userId="efc2a150627ff1ba" providerId="Windows Live" clId="Web-{0F757FB1-3C0F-8386-4D6A-2C835BC74357}" dt="2024-12-30T07:15:51.444" v="1385"/>
        <pc:sldMkLst>
          <pc:docMk/>
          <pc:sldMk cId="3881334714" sldId="274"/>
        </pc:sldMkLst>
        <pc:spChg chg="mod">
          <ac:chgData name="BL J" userId="efc2a150627ff1ba" providerId="Windows Live" clId="Web-{0F757FB1-3C0F-8386-4D6A-2C835BC74357}" dt="2024-12-30T07:07:10.447" v="1320" actId="20577"/>
          <ac:spMkLst>
            <pc:docMk/>
            <pc:sldMk cId="3881334714" sldId="274"/>
            <ac:spMk id="2" creationId="{969DD965-51B0-FAEC-EA24-343596F76B1A}"/>
          </ac:spMkLst>
        </pc:spChg>
        <pc:picChg chg="add">
          <ac:chgData name="BL J" userId="efc2a150627ff1ba" providerId="Windows Live" clId="Web-{0F757FB1-3C0F-8386-4D6A-2C835BC74357}" dt="2024-12-30T07:15:51.444" v="1385"/>
          <ac:picMkLst>
            <pc:docMk/>
            <pc:sldMk cId="3881334714" sldId="274"/>
            <ac:picMk id="5" creationId="{A59061BE-2E47-1792-3A89-603E1DD7D64F}"/>
          </ac:picMkLst>
        </pc:picChg>
      </pc:sldChg>
      <pc:sldChg chg="addSp modSp add mod replId">
        <pc:chgData name="BL J" userId="efc2a150627ff1ba" providerId="Windows Live" clId="Web-{0F757FB1-3C0F-8386-4D6A-2C835BC74357}" dt="2024-12-30T07:16:31.195" v="1393"/>
        <pc:sldMkLst>
          <pc:docMk/>
          <pc:sldMk cId="2378809809" sldId="275"/>
        </pc:sldMkLst>
        <pc:spChg chg="mod">
          <ac:chgData name="BL J" userId="efc2a150627ff1ba" providerId="Windows Live" clId="Web-{0F757FB1-3C0F-8386-4D6A-2C835BC74357}" dt="2024-12-30T07:02:56.535" v="1278" actId="20577"/>
          <ac:spMkLst>
            <pc:docMk/>
            <pc:sldMk cId="2378809809" sldId="275"/>
            <ac:spMk id="2" creationId="{56A7F891-6F50-0A10-233A-A6CB473706F8}"/>
          </ac:spMkLst>
        </pc:spChg>
        <pc:picChg chg="add">
          <ac:chgData name="BL J" userId="efc2a150627ff1ba" providerId="Windows Live" clId="Web-{0F757FB1-3C0F-8386-4D6A-2C835BC74357}" dt="2024-12-30T07:16:31.195" v="1393"/>
          <ac:picMkLst>
            <pc:docMk/>
            <pc:sldMk cId="2378809809" sldId="275"/>
            <ac:picMk id="4" creationId="{84FED661-F5A8-03D9-8275-1BA9989B9B05}"/>
          </ac:picMkLst>
        </pc:picChg>
      </pc:sldChg>
      <pc:sldChg chg="addSp modSp new mod">
        <pc:chgData name="BL J" userId="efc2a150627ff1ba" providerId="Windows Live" clId="Web-{0F757FB1-3C0F-8386-4D6A-2C835BC74357}" dt="2024-12-30T07:16:22.460" v="1392"/>
        <pc:sldMkLst>
          <pc:docMk/>
          <pc:sldMk cId="588260111" sldId="276"/>
        </pc:sldMkLst>
        <pc:spChg chg="mod">
          <ac:chgData name="BL J" userId="efc2a150627ff1ba" providerId="Windows Live" clId="Web-{0F757FB1-3C0F-8386-4D6A-2C835BC74357}" dt="2024-12-30T07:07:45.432" v="1348" actId="20577"/>
          <ac:spMkLst>
            <pc:docMk/>
            <pc:sldMk cId="588260111" sldId="276"/>
            <ac:spMk id="2" creationId="{EB5C0513-83AD-9176-C06E-7D749EF62D65}"/>
          </ac:spMkLst>
        </pc:spChg>
        <pc:spChg chg="mod">
          <ac:chgData name="BL J" userId="efc2a150627ff1ba" providerId="Windows Live" clId="Web-{0F757FB1-3C0F-8386-4D6A-2C835BC74357}" dt="2024-12-30T07:07:38.792" v="1344" actId="20577"/>
          <ac:spMkLst>
            <pc:docMk/>
            <pc:sldMk cId="588260111" sldId="276"/>
            <ac:spMk id="3" creationId="{8C63F410-E958-BDDB-EBCF-B72C272497AE}"/>
          </ac:spMkLst>
        </pc:spChg>
        <pc:picChg chg="add">
          <ac:chgData name="BL J" userId="efc2a150627ff1ba" providerId="Windows Live" clId="Web-{0F757FB1-3C0F-8386-4D6A-2C835BC74357}" dt="2024-12-30T07:16:22.460" v="1392"/>
          <ac:picMkLst>
            <pc:docMk/>
            <pc:sldMk cId="588260111" sldId="276"/>
            <ac:picMk id="5" creationId="{90D9BCA1-CE5B-0DCC-35ED-67D0702D436C}"/>
          </ac:picMkLst>
        </pc:picChg>
      </pc:sldChg>
      <pc:sldChg chg="addSp new mod">
        <pc:chgData name="BL J" userId="efc2a150627ff1ba" providerId="Windows Live" clId="Web-{0F757FB1-3C0F-8386-4D6A-2C835BC74357}" dt="2024-12-30T07:16:02.554" v="1387"/>
        <pc:sldMkLst>
          <pc:docMk/>
          <pc:sldMk cId="1435628264" sldId="277"/>
        </pc:sldMkLst>
        <pc:picChg chg="add">
          <ac:chgData name="BL J" userId="efc2a150627ff1ba" providerId="Windows Live" clId="Web-{0F757FB1-3C0F-8386-4D6A-2C835BC74357}" dt="2024-12-30T07:16:02.554" v="1387"/>
          <ac:picMkLst>
            <pc:docMk/>
            <pc:sldMk cId="1435628264" sldId="277"/>
            <ac:picMk id="5" creationId="{DD27BB74-F241-E1B5-03AE-DE931A949371}"/>
          </ac:picMkLst>
        </pc:picChg>
      </pc:sldChg>
      <pc:sldChg chg="addSp new mod">
        <pc:chgData name="BL J" userId="efc2a150627ff1ba" providerId="Windows Live" clId="Web-{0F757FB1-3C0F-8386-4D6A-2C835BC74357}" dt="2024-12-30T07:16:06.335" v="1388"/>
        <pc:sldMkLst>
          <pc:docMk/>
          <pc:sldMk cId="577160343" sldId="278"/>
        </pc:sldMkLst>
        <pc:picChg chg="add">
          <ac:chgData name="BL J" userId="efc2a150627ff1ba" providerId="Windows Live" clId="Web-{0F757FB1-3C0F-8386-4D6A-2C835BC74357}" dt="2024-12-30T07:16:06.335" v="1388"/>
          <ac:picMkLst>
            <pc:docMk/>
            <pc:sldMk cId="577160343" sldId="278"/>
            <ac:picMk id="5" creationId="{CFD80626-0416-180E-A91D-49AA87D29268}"/>
          </ac:picMkLst>
        </pc:picChg>
      </pc:sldChg>
      <pc:sldChg chg="delSp modSp new">
        <pc:chgData name="BL J" userId="efc2a150627ff1ba" providerId="Windows Live" clId="Web-{0F757FB1-3C0F-8386-4D6A-2C835BC74357}" dt="2024-12-30T07:26:55.366" v="1408" actId="1076"/>
        <pc:sldMkLst>
          <pc:docMk/>
          <pc:sldMk cId="1316400501" sldId="279"/>
        </pc:sldMkLst>
        <pc:spChg chg="mod">
          <ac:chgData name="BL J" userId="efc2a150627ff1ba" providerId="Windows Live" clId="Web-{0F757FB1-3C0F-8386-4D6A-2C835BC74357}" dt="2024-12-30T07:26:55.366" v="1408" actId="1076"/>
          <ac:spMkLst>
            <pc:docMk/>
            <pc:sldMk cId="1316400501" sldId="279"/>
            <ac:spMk id="2" creationId="{4B8D5EEA-B222-77B5-0735-0F579826738F}"/>
          </ac:spMkLst>
        </pc:spChg>
        <pc:spChg chg="del">
          <ac:chgData name="BL J" userId="efc2a150627ff1ba" providerId="Windows Live" clId="Web-{0F757FB1-3C0F-8386-4D6A-2C835BC74357}" dt="2024-12-30T07:25:47.817" v="1406"/>
          <ac:spMkLst>
            <pc:docMk/>
            <pc:sldMk cId="1316400501" sldId="279"/>
            <ac:spMk id="3" creationId="{0653216F-E55F-7DFE-A9A2-FBE27998B254}"/>
          </ac:spMkLst>
        </pc:spChg>
      </pc:sldChg>
      <pc:sldChg chg="new del">
        <pc:chgData name="BL J" userId="efc2a150627ff1ba" providerId="Windows Live" clId="Web-{0F757FB1-3C0F-8386-4D6A-2C835BC74357}" dt="2024-12-30T07:20:23.638" v="1398"/>
        <pc:sldMkLst>
          <pc:docMk/>
          <pc:sldMk cId="3751356464" sldId="279"/>
        </pc:sldMkLst>
      </pc:sldChg>
      <pc:sldMasterChg chg="add del addSldLayout delSldLayout">
        <pc:chgData name="BL J" userId="efc2a150627ff1ba" providerId="Windows Live" clId="Web-{0F757FB1-3C0F-8386-4D6A-2C835BC74357}" dt="2024-12-30T01:23:50.611" v="4"/>
        <pc:sldMasterMkLst>
          <pc:docMk/>
          <pc:sldMasterMk cId="3686743294" sldId="2147483648"/>
        </pc:sldMasterMkLst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BL J" userId="efc2a150627ff1ba" providerId="Windows Live" clId="Web-{0F757FB1-3C0F-8386-4D6A-2C835BC74357}" dt="2024-12-30T01:23:50.611" v="4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">
        <pc:chgData name="BL J" userId="efc2a150627ff1ba" providerId="Windows Live" clId="Web-{0F757FB1-3C0F-8386-4D6A-2C835BC74357}" dt="2024-12-30T01:23:50.517" v="3"/>
        <pc:sldMasterMkLst>
          <pc:docMk/>
          <pc:sldMasterMk cId="1748218188" sldId="2147483686"/>
        </pc:sldMasterMkLst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957651622" sldId="2147483675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4182096637" sldId="2147483676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1423917751" sldId="2147483677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1588348536" sldId="2147483678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333770999" sldId="2147483679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2384033535" sldId="2147483680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1038692864" sldId="2147483681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952887544" sldId="2147483682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3838287924" sldId="2147483683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1364440930" sldId="2147483684"/>
          </pc:sldLayoutMkLst>
        </pc:sldLayoutChg>
        <pc:sldLayoutChg chg="add del">
          <pc:chgData name="BL J" userId="efc2a150627ff1ba" providerId="Windows Live" clId="Web-{0F757FB1-3C0F-8386-4D6A-2C835BC74357}" dt="2024-12-30T01:23:50.517" v="3"/>
          <pc:sldLayoutMkLst>
            <pc:docMk/>
            <pc:sldMasterMk cId="1748218188" sldId="2147483686"/>
            <pc:sldLayoutMk cId="3836112866" sldId="2147483685"/>
          </pc:sldLayoutMkLst>
        </pc:sldLayoutChg>
      </pc:sldMasterChg>
      <pc:sldMasterChg chg="add del addSldLayout delSldLayout">
        <pc:chgData name="BL J" userId="efc2a150627ff1ba" providerId="Windows Live" clId="Web-{0F757FB1-3C0F-8386-4D6A-2C835BC74357}" dt="2024-12-30T01:23:34.282" v="1"/>
        <pc:sldMasterMkLst>
          <pc:docMk/>
          <pc:sldMasterMk cId="2418665672" sldId="2147483699"/>
        </pc:sldMasterMkLst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871419314" sldId="2147483688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638641636" sldId="2147483689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3438037776" sldId="2147483690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186771742" sldId="2147483691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2496044212" sldId="2147483692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2884012478" sldId="2147483693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4141790291" sldId="2147483694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2104653452" sldId="2147483695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2950186286" sldId="2147483696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2894755182" sldId="2147483697"/>
          </pc:sldLayoutMkLst>
        </pc:sldLayoutChg>
        <pc:sldLayoutChg chg="add del">
          <pc:chgData name="BL J" userId="efc2a150627ff1ba" providerId="Windows Live" clId="Web-{0F757FB1-3C0F-8386-4D6A-2C835BC74357}" dt="2024-12-30T01:23:34.282" v="1"/>
          <pc:sldLayoutMkLst>
            <pc:docMk/>
            <pc:sldMasterMk cId="2418665672" sldId="2147483699"/>
            <pc:sldLayoutMk cId="3284422463" sldId="2147483698"/>
          </pc:sldLayoutMkLst>
        </pc:sldLayoutChg>
      </pc:sldMasterChg>
      <pc:sldMasterChg chg="add mod setBg addSldLayout modSldLayout">
        <pc:chgData name="BL J" userId="efc2a150627ff1ba" providerId="Windows Live" clId="Web-{0F757FB1-3C0F-8386-4D6A-2C835BC74357}" dt="2024-12-30T07:12:28.892" v="1372"/>
        <pc:sldMasterMkLst>
          <pc:docMk/>
          <pc:sldMasterMk cId="3790839744" sldId="2147483739"/>
        </pc:sldMasterMkLst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3455360011" sldId="2147483728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1446991173" sldId="2147483729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2775579139" sldId="2147483730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30814305" sldId="2147483731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3876605326" sldId="2147483732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195932205" sldId="2147483733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889333260" sldId="2147483734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3025427320" sldId="2147483735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1288264145" sldId="2147483736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2361010584" sldId="2147483737"/>
          </pc:sldLayoutMkLst>
        </pc:sldLayoutChg>
        <pc:sldLayoutChg chg="add mod">
          <pc:chgData name="BL J" userId="efc2a150627ff1ba" providerId="Windows Live" clId="Web-{0F757FB1-3C0F-8386-4D6A-2C835BC74357}" dt="2024-12-30T07:12:28.892" v="1372"/>
          <pc:sldLayoutMkLst>
            <pc:docMk/>
            <pc:sldMasterMk cId="3790839744" sldId="2147483739"/>
            <pc:sldLayoutMk cId="317496291" sldId="2147483738"/>
          </pc:sldLayoutMkLst>
        </pc:sldLayoutChg>
      </pc:sldMasterChg>
    </pc:docChg>
  </pc:docChgLst>
  <pc:docChgLst>
    <pc:chgData name="BL J" userId="efc2a150627ff1ba" providerId="Windows Live" clId="Web-{52BBD6B9-4ABD-E13F-3982-76ED16154EA8}"/>
    <pc:docChg chg="addSld delSld modSld sldOrd">
      <pc:chgData name="BL J" userId="efc2a150627ff1ba" providerId="Windows Live" clId="Web-{52BBD6B9-4ABD-E13F-3982-76ED16154EA8}" dt="2024-12-31T04:51:15.891" v="386"/>
      <pc:docMkLst>
        <pc:docMk/>
      </pc:docMkLst>
      <pc:sldChg chg="modSp">
        <pc:chgData name="BL J" userId="efc2a150627ff1ba" providerId="Windows Live" clId="Web-{52BBD6B9-4ABD-E13F-3982-76ED16154EA8}" dt="2024-12-31T04:49:55.966" v="383" actId="20577"/>
        <pc:sldMkLst>
          <pc:docMk/>
          <pc:sldMk cId="2204914095" sldId="257"/>
        </pc:sldMkLst>
        <pc:spChg chg="mod">
          <ac:chgData name="BL J" userId="efc2a150627ff1ba" providerId="Windows Live" clId="Web-{52BBD6B9-4ABD-E13F-3982-76ED16154EA8}" dt="2024-12-31T04:49:55.966" v="383" actId="20577"/>
          <ac:spMkLst>
            <pc:docMk/>
            <pc:sldMk cId="2204914095" sldId="257"/>
            <ac:spMk id="3" creationId="{8DD8D9D3-BCF4-D777-F170-D79AB02C48AF}"/>
          </ac:spMkLst>
        </pc:spChg>
      </pc:sldChg>
      <pc:sldChg chg="modSp">
        <pc:chgData name="BL J" userId="efc2a150627ff1ba" providerId="Windows Live" clId="Web-{52BBD6B9-4ABD-E13F-3982-76ED16154EA8}" dt="2024-12-31T04:50:32.686" v="385" actId="20577"/>
        <pc:sldMkLst>
          <pc:docMk/>
          <pc:sldMk cId="2841633594" sldId="262"/>
        </pc:sldMkLst>
        <pc:spChg chg="mod">
          <ac:chgData name="BL J" userId="efc2a150627ff1ba" providerId="Windows Live" clId="Web-{52BBD6B9-4ABD-E13F-3982-76ED16154EA8}" dt="2024-12-31T04:50:32.686" v="385" actId="20577"/>
          <ac:spMkLst>
            <pc:docMk/>
            <pc:sldMk cId="2841633594" sldId="262"/>
            <ac:spMk id="5" creationId="{14B1FF0C-1E48-0E47-0586-199101804FB4}"/>
          </ac:spMkLst>
        </pc:spChg>
      </pc:sldChg>
      <pc:sldChg chg="modSp">
        <pc:chgData name="BL J" userId="efc2a150627ff1ba" providerId="Windows Live" clId="Web-{52BBD6B9-4ABD-E13F-3982-76ED16154EA8}" dt="2024-12-31T04:19:28.304" v="22" actId="20577"/>
        <pc:sldMkLst>
          <pc:docMk/>
          <pc:sldMk cId="2197164777" sldId="273"/>
        </pc:sldMkLst>
        <pc:spChg chg="mod">
          <ac:chgData name="BL J" userId="efc2a150627ff1ba" providerId="Windows Live" clId="Web-{52BBD6B9-4ABD-E13F-3982-76ED16154EA8}" dt="2024-12-31T04:19:28.304" v="22" actId="20577"/>
          <ac:spMkLst>
            <pc:docMk/>
            <pc:sldMk cId="2197164777" sldId="273"/>
            <ac:spMk id="2" creationId="{F06194ED-1169-6D1B-5E14-F96153B24467}"/>
          </ac:spMkLst>
        </pc:spChg>
      </pc:sldChg>
      <pc:sldChg chg="addSp delSp modSp">
        <pc:chgData name="BL J" userId="efc2a150627ff1ba" providerId="Windows Live" clId="Web-{52BBD6B9-4ABD-E13F-3982-76ED16154EA8}" dt="2024-12-31T04:25:44.678" v="129" actId="20577"/>
        <pc:sldMkLst>
          <pc:docMk/>
          <pc:sldMk cId="1435628264" sldId="277"/>
        </pc:sldMkLst>
        <pc:spChg chg="mod">
          <ac:chgData name="BL J" userId="efc2a150627ff1ba" providerId="Windows Live" clId="Web-{52BBD6B9-4ABD-E13F-3982-76ED16154EA8}" dt="2024-12-31T04:20:03.790" v="25" actId="1076"/>
          <ac:spMkLst>
            <pc:docMk/>
            <pc:sldMk cId="1435628264" sldId="277"/>
            <ac:spMk id="2" creationId="{F831CF33-13CC-1313-F6F2-4FEC1EA9A4BE}"/>
          </ac:spMkLst>
        </pc:spChg>
        <pc:spChg chg="del">
          <ac:chgData name="BL J" userId="efc2a150627ff1ba" providerId="Windows Live" clId="Web-{52BBD6B9-4ABD-E13F-3982-76ED16154EA8}" dt="2024-12-31T04:20:14.619" v="26"/>
          <ac:spMkLst>
            <pc:docMk/>
            <pc:sldMk cId="1435628264" sldId="277"/>
            <ac:spMk id="3" creationId="{5D7BCE95-24BF-5642-225A-13AA759FAF0B}"/>
          </ac:spMkLst>
        </pc:spChg>
        <pc:spChg chg="add mod">
          <ac:chgData name="BL J" userId="efc2a150627ff1ba" providerId="Windows Live" clId="Web-{52BBD6B9-4ABD-E13F-3982-76ED16154EA8}" dt="2024-12-31T04:24:39.035" v="102" actId="1076"/>
          <ac:spMkLst>
            <pc:docMk/>
            <pc:sldMk cId="1435628264" sldId="277"/>
            <ac:spMk id="11" creationId="{B96C5373-AF18-8304-CC45-5D03E7A24E08}"/>
          </ac:spMkLst>
        </pc:spChg>
        <pc:spChg chg="add mod">
          <ac:chgData name="BL J" userId="efc2a150627ff1ba" providerId="Windows Live" clId="Web-{52BBD6B9-4ABD-E13F-3982-76ED16154EA8}" dt="2024-12-31T04:24:39.050" v="103" actId="1076"/>
          <ac:spMkLst>
            <pc:docMk/>
            <pc:sldMk cId="1435628264" sldId="277"/>
            <ac:spMk id="12" creationId="{F549FC9E-4703-A3C0-79E3-2F546344F6A3}"/>
          </ac:spMkLst>
        </pc:spChg>
        <pc:spChg chg="add mod">
          <ac:chgData name="BL J" userId="efc2a150627ff1ba" providerId="Windows Live" clId="Web-{52BBD6B9-4ABD-E13F-3982-76ED16154EA8}" dt="2024-12-31T04:24:39.050" v="104" actId="1076"/>
          <ac:spMkLst>
            <pc:docMk/>
            <pc:sldMk cId="1435628264" sldId="277"/>
            <ac:spMk id="13" creationId="{4C603E3B-75DD-CF8E-7107-3EED8F8356F5}"/>
          </ac:spMkLst>
        </pc:spChg>
        <pc:spChg chg="add mod">
          <ac:chgData name="BL J" userId="efc2a150627ff1ba" providerId="Windows Live" clId="Web-{52BBD6B9-4ABD-E13F-3982-76ED16154EA8}" dt="2024-12-31T04:25:44.678" v="129" actId="20577"/>
          <ac:spMkLst>
            <pc:docMk/>
            <pc:sldMk cId="1435628264" sldId="277"/>
            <ac:spMk id="14" creationId="{AB47B1B4-B6DF-9649-B939-2785B267B639}"/>
          </ac:spMkLst>
        </pc:spChg>
        <pc:picChg chg="add mod">
          <ac:chgData name="BL J" userId="efc2a150627ff1ba" providerId="Windows Live" clId="Web-{52BBD6B9-4ABD-E13F-3982-76ED16154EA8}" dt="2024-12-31T04:24:38.941" v="97" actId="1076"/>
          <ac:picMkLst>
            <pc:docMk/>
            <pc:sldMk cId="1435628264" sldId="277"/>
            <ac:picMk id="4" creationId="{56C4F077-3E09-8938-9C99-74164DEB4DBB}"/>
          </ac:picMkLst>
        </pc:picChg>
        <pc:picChg chg="mod">
          <ac:chgData name="BL J" userId="efc2a150627ff1ba" providerId="Windows Live" clId="Web-{52BBD6B9-4ABD-E13F-3982-76ED16154EA8}" dt="2024-12-31T04:24:21.893" v="87" actId="1076"/>
          <ac:picMkLst>
            <pc:docMk/>
            <pc:sldMk cId="1435628264" sldId="277"/>
            <ac:picMk id="5" creationId="{DD27BB74-F241-E1B5-03AE-DE931A949371}"/>
          </ac:picMkLst>
        </pc:picChg>
        <pc:picChg chg="add mod">
          <ac:chgData name="BL J" userId="efc2a150627ff1ba" providerId="Windows Live" clId="Web-{52BBD6B9-4ABD-E13F-3982-76ED16154EA8}" dt="2024-12-31T04:24:38.956" v="98" actId="1076"/>
          <ac:picMkLst>
            <pc:docMk/>
            <pc:sldMk cId="1435628264" sldId="277"/>
            <ac:picMk id="6" creationId="{982F0DBF-B232-AAA1-7DAB-EE96E05E4052}"/>
          </ac:picMkLst>
        </pc:picChg>
        <pc:picChg chg="add mod">
          <ac:chgData name="BL J" userId="efc2a150627ff1ba" providerId="Windows Live" clId="Web-{52BBD6B9-4ABD-E13F-3982-76ED16154EA8}" dt="2024-12-31T04:24:38.988" v="99" actId="1076"/>
          <ac:picMkLst>
            <pc:docMk/>
            <pc:sldMk cId="1435628264" sldId="277"/>
            <ac:picMk id="7" creationId="{146A600E-2C0E-45C3-7DA4-46F15DFA4B6E}"/>
          </ac:picMkLst>
        </pc:picChg>
        <pc:picChg chg="add mod ord">
          <ac:chgData name="BL J" userId="efc2a150627ff1ba" providerId="Windows Live" clId="Web-{52BBD6B9-4ABD-E13F-3982-76ED16154EA8}" dt="2024-12-31T04:24:39.050" v="105" actId="1076"/>
          <ac:picMkLst>
            <pc:docMk/>
            <pc:sldMk cId="1435628264" sldId="277"/>
            <ac:picMk id="8" creationId="{000C140D-BC20-882C-320A-16F2779F0E59}"/>
          </ac:picMkLst>
        </pc:picChg>
        <pc:picChg chg="add mod">
          <ac:chgData name="BL J" userId="efc2a150627ff1ba" providerId="Windows Live" clId="Web-{52BBD6B9-4ABD-E13F-3982-76ED16154EA8}" dt="2024-12-31T04:24:39.003" v="100" actId="1076"/>
          <ac:picMkLst>
            <pc:docMk/>
            <pc:sldMk cId="1435628264" sldId="277"/>
            <ac:picMk id="9" creationId="{D76525D5-AC8A-5758-7BC2-CA043966FFA3}"/>
          </ac:picMkLst>
        </pc:picChg>
        <pc:picChg chg="add mod">
          <ac:chgData name="BL J" userId="efc2a150627ff1ba" providerId="Windows Live" clId="Web-{52BBD6B9-4ABD-E13F-3982-76ED16154EA8}" dt="2024-12-31T04:24:39.019" v="101" actId="1076"/>
          <ac:picMkLst>
            <pc:docMk/>
            <pc:sldMk cId="1435628264" sldId="277"/>
            <ac:picMk id="10" creationId="{EBF057BE-336F-0312-DD24-73CFD302148D}"/>
          </ac:picMkLst>
        </pc:picChg>
      </pc:sldChg>
      <pc:sldChg chg="modSp">
        <pc:chgData name="BL J" userId="efc2a150627ff1ba" providerId="Windows Live" clId="Web-{52BBD6B9-4ABD-E13F-3982-76ED16154EA8}" dt="2024-12-31T04:19:47.727" v="24" actId="1076"/>
        <pc:sldMkLst>
          <pc:docMk/>
          <pc:sldMk cId="317844029" sldId="279"/>
        </pc:sldMkLst>
        <pc:spChg chg="mod">
          <ac:chgData name="BL J" userId="efc2a150627ff1ba" providerId="Windows Live" clId="Web-{52BBD6B9-4ABD-E13F-3982-76ED16154EA8}" dt="2024-12-31T04:19:47.727" v="24" actId="1076"/>
          <ac:spMkLst>
            <pc:docMk/>
            <pc:sldMk cId="317844029" sldId="279"/>
            <ac:spMk id="2" creationId="{969DD965-51B0-FAEC-EA24-343596F76B1A}"/>
          </ac:spMkLst>
        </pc:spChg>
      </pc:sldChg>
      <pc:sldChg chg="ord">
        <pc:chgData name="BL J" userId="efc2a150627ff1ba" providerId="Windows Live" clId="Web-{52BBD6B9-4ABD-E13F-3982-76ED16154EA8}" dt="2024-12-31T04:51:15.891" v="386"/>
        <pc:sldMkLst>
          <pc:docMk/>
          <pc:sldMk cId="1611422041" sldId="282"/>
        </pc:sldMkLst>
      </pc:sldChg>
      <pc:sldChg chg="modSp">
        <pc:chgData name="BL J" userId="efc2a150627ff1ba" providerId="Windows Live" clId="Web-{52BBD6B9-4ABD-E13F-3982-76ED16154EA8}" dt="2024-12-31T04:48:58.214" v="377" actId="20577"/>
        <pc:sldMkLst>
          <pc:docMk/>
          <pc:sldMk cId="2079631262" sldId="283"/>
        </pc:sldMkLst>
        <pc:spChg chg="mod">
          <ac:chgData name="BL J" userId="efc2a150627ff1ba" providerId="Windows Live" clId="Web-{52BBD6B9-4ABD-E13F-3982-76ED16154EA8}" dt="2024-12-31T04:48:58.214" v="377" actId="20577"/>
          <ac:spMkLst>
            <pc:docMk/>
            <pc:sldMk cId="2079631262" sldId="283"/>
            <ac:spMk id="2" creationId="{CEA7E6DD-6B69-A6DD-1CC7-4FD21C9F3823}"/>
          </ac:spMkLst>
        </pc:spChg>
        <pc:spChg chg="mod">
          <ac:chgData name="BL J" userId="efc2a150627ff1ba" providerId="Windows Live" clId="Web-{52BBD6B9-4ABD-E13F-3982-76ED16154EA8}" dt="2024-12-31T04:45:39.425" v="331" actId="20577"/>
          <ac:spMkLst>
            <pc:docMk/>
            <pc:sldMk cId="2079631262" sldId="283"/>
            <ac:spMk id="6" creationId="{63A6F37F-AF77-CC7F-3B5C-59918F0161FD}"/>
          </ac:spMkLst>
        </pc:spChg>
        <pc:spChg chg="mod">
          <ac:chgData name="BL J" userId="efc2a150627ff1ba" providerId="Windows Live" clId="Web-{52BBD6B9-4ABD-E13F-3982-76ED16154EA8}" dt="2024-12-31T04:45:43.410" v="334" actId="20577"/>
          <ac:spMkLst>
            <pc:docMk/>
            <pc:sldMk cId="2079631262" sldId="283"/>
            <ac:spMk id="8" creationId="{6C5DA2EB-FC6D-36C8-CE49-1F9C1F07BEF9}"/>
          </ac:spMkLst>
        </pc:spChg>
      </pc:sldChg>
      <pc:sldChg chg="modSp">
        <pc:chgData name="BL J" userId="efc2a150627ff1ba" providerId="Windows Live" clId="Web-{52BBD6B9-4ABD-E13F-3982-76ED16154EA8}" dt="2024-12-31T04:11:47.788" v="9" actId="1076"/>
        <pc:sldMkLst>
          <pc:docMk/>
          <pc:sldMk cId="3488776640" sldId="284"/>
        </pc:sldMkLst>
        <pc:spChg chg="mod">
          <ac:chgData name="BL J" userId="efc2a150627ff1ba" providerId="Windows Live" clId="Web-{52BBD6B9-4ABD-E13F-3982-76ED16154EA8}" dt="2024-12-31T04:11:47.788" v="9" actId="1076"/>
          <ac:spMkLst>
            <pc:docMk/>
            <pc:sldMk cId="3488776640" sldId="284"/>
            <ac:spMk id="2" creationId="{969DD965-51B0-FAEC-EA24-343596F76B1A}"/>
          </ac:spMkLst>
        </pc:spChg>
      </pc:sldChg>
      <pc:sldChg chg="new del">
        <pc:chgData name="BL J" userId="efc2a150627ff1ba" providerId="Windows Live" clId="Web-{52BBD6B9-4ABD-E13F-3982-76ED16154EA8}" dt="2024-12-31T04:23:41.470" v="67"/>
        <pc:sldMkLst>
          <pc:docMk/>
          <pc:sldMk cId="4031187522" sldId="285"/>
        </pc:sldMkLst>
      </pc:sldChg>
      <pc:sldChg chg="addSp delSp modSp add replId">
        <pc:chgData name="BL J" userId="efc2a150627ff1ba" providerId="Windows Live" clId="Web-{52BBD6B9-4ABD-E13F-3982-76ED16154EA8}" dt="2024-12-31T04:32:26.614" v="181" actId="1076"/>
        <pc:sldMkLst>
          <pc:docMk/>
          <pc:sldMk cId="2418679945" sldId="286"/>
        </pc:sldMkLst>
        <pc:spChg chg="del">
          <ac:chgData name="BL J" userId="efc2a150627ff1ba" providerId="Windows Live" clId="Web-{52BBD6B9-4ABD-E13F-3982-76ED16154EA8}" dt="2024-12-31T04:26:28.351" v="132"/>
          <ac:spMkLst>
            <pc:docMk/>
            <pc:sldMk cId="2418679945" sldId="286"/>
            <ac:spMk id="12" creationId="{F549FC9E-4703-A3C0-79E3-2F546344F6A3}"/>
          </ac:spMkLst>
        </pc:spChg>
        <pc:spChg chg="del">
          <ac:chgData name="BL J" userId="efc2a150627ff1ba" providerId="Windows Live" clId="Web-{52BBD6B9-4ABD-E13F-3982-76ED16154EA8}" dt="2024-12-31T04:26:28.351" v="131"/>
          <ac:spMkLst>
            <pc:docMk/>
            <pc:sldMk cId="2418679945" sldId="286"/>
            <ac:spMk id="13" creationId="{4C603E3B-75DD-CF8E-7107-3EED8F8356F5}"/>
          </ac:spMkLst>
        </pc:spChg>
        <pc:spChg chg="add">
          <ac:chgData name="BL J" userId="efc2a150627ff1ba" providerId="Windows Live" clId="Web-{52BBD6B9-4ABD-E13F-3982-76ED16154EA8}" dt="2024-12-31T04:28:39.059" v="140"/>
          <ac:spMkLst>
            <pc:docMk/>
            <pc:sldMk cId="2418679945" sldId="286"/>
            <ac:spMk id="14" creationId="{FA79D441-DB2B-7DA1-6811-DAB19610B7C7}"/>
          </ac:spMkLst>
        </pc:spChg>
        <pc:spChg chg="add">
          <ac:chgData name="BL J" userId="efc2a150627ff1ba" providerId="Windows Live" clId="Web-{52BBD6B9-4ABD-E13F-3982-76ED16154EA8}" dt="2024-12-31T04:29:06.732" v="141"/>
          <ac:spMkLst>
            <pc:docMk/>
            <pc:sldMk cId="2418679945" sldId="286"/>
            <ac:spMk id="15" creationId="{3F174D6E-B6E8-9090-EF09-6648B613D23A}"/>
          </ac:spMkLst>
        </pc:spChg>
        <pc:spChg chg="add mod">
          <ac:chgData name="BL J" userId="efc2a150627ff1ba" providerId="Windows Live" clId="Web-{52BBD6B9-4ABD-E13F-3982-76ED16154EA8}" dt="2024-12-31T04:30:07.515" v="143" actId="1076"/>
          <ac:spMkLst>
            <pc:docMk/>
            <pc:sldMk cId="2418679945" sldId="286"/>
            <ac:spMk id="16" creationId="{45F0FA75-5801-56A7-77E3-97C8EE0E182E}"/>
          </ac:spMkLst>
        </pc:spChg>
        <pc:spChg chg="add del mod">
          <ac:chgData name="BL J" userId="efc2a150627ff1ba" providerId="Windows Live" clId="Web-{52BBD6B9-4ABD-E13F-3982-76ED16154EA8}" dt="2024-12-31T04:30:47.939" v="154"/>
          <ac:spMkLst>
            <pc:docMk/>
            <pc:sldMk cId="2418679945" sldId="286"/>
            <ac:spMk id="17" creationId="{7EDF0EE8-F467-5CE5-2A19-3021A28F74F0}"/>
          </ac:spMkLst>
        </pc:spChg>
        <pc:spChg chg="add mod">
          <ac:chgData name="BL J" userId="efc2a150627ff1ba" providerId="Windows Live" clId="Web-{52BBD6B9-4ABD-E13F-3982-76ED16154EA8}" dt="2024-12-31T04:32:22.864" v="180" actId="1076"/>
          <ac:spMkLst>
            <pc:docMk/>
            <pc:sldMk cId="2418679945" sldId="286"/>
            <ac:spMk id="18" creationId="{FEE340DE-396A-8860-9D0A-AB6DAA8D584F}"/>
          </ac:spMkLst>
        </pc:spChg>
        <pc:spChg chg="add mod">
          <ac:chgData name="BL J" userId="efc2a150627ff1ba" providerId="Windows Live" clId="Web-{52BBD6B9-4ABD-E13F-3982-76ED16154EA8}" dt="2024-12-31T04:32:26.614" v="181" actId="1076"/>
          <ac:spMkLst>
            <pc:docMk/>
            <pc:sldMk cId="2418679945" sldId="286"/>
            <ac:spMk id="19" creationId="{02045BF0-FF2D-3073-FFFA-E07EAEC6998F}"/>
          </ac:spMkLst>
        </pc:spChg>
        <pc:picChg chg="add mod">
          <ac:chgData name="BL J" userId="efc2a150627ff1ba" providerId="Windows Live" clId="Web-{52BBD6B9-4ABD-E13F-3982-76ED16154EA8}" dt="2024-12-31T04:28:20.746" v="139" actId="1076"/>
          <ac:picMkLst>
            <pc:docMk/>
            <pc:sldMk cId="2418679945" sldId="286"/>
            <ac:picMk id="3" creationId="{2BD9A4C6-A820-2E1C-9DDF-364E021DC222}"/>
          </ac:picMkLst>
        </pc:picChg>
        <pc:picChg chg="del">
          <ac:chgData name="BL J" userId="efc2a150627ff1ba" providerId="Windows Live" clId="Web-{52BBD6B9-4ABD-E13F-3982-76ED16154EA8}" dt="2024-12-31T04:26:28.367" v="137"/>
          <ac:picMkLst>
            <pc:docMk/>
            <pc:sldMk cId="2418679945" sldId="286"/>
            <ac:picMk id="4" creationId="{56C4F077-3E09-8938-9C99-74164DEB4DBB}"/>
          </ac:picMkLst>
        </pc:picChg>
        <pc:picChg chg="del">
          <ac:chgData name="BL J" userId="efc2a150627ff1ba" providerId="Windows Live" clId="Web-{52BBD6B9-4ABD-E13F-3982-76ED16154EA8}" dt="2024-12-31T04:26:28.367" v="136"/>
          <ac:picMkLst>
            <pc:docMk/>
            <pc:sldMk cId="2418679945" sldId="286"/>
            <ac:picMk id="6" creationId="{982F0DBF-B232-AAA1-7DAB-EE96E05E4052}"/>
          </ac:picMkLst>
        </pc:picChg>
        <pc:picChg chg="del">
          <ac:chgData name="BL J" userId="efc2a150627ff1ba" providerId="Windows Live" clId="Web-{52BBD6B9-4ABD-E13F-3982-76ED16154EA8}" dt="2024-12-31T04:26:28.367" v="135"/>
          <ac:picMkLst>
            <pc:docMk/>
            <pc:sldMk cId="2418679945" sldId="286"/>
            <ac:picMk id="7" creationId="{146A600E-2C0E-45C3-7DA4-46F15DFA4B6E}"/>
          </ac:picMkLst>
        </pc:picChg>
        <pc:picChg chg="del">
          <ac:chgData name="BL J" userId="efc2a150627ff1ba" providerId="Windows Live" clId="Web-{52BBD6B9-4ABD-E13F-3982-76ED16154EA8}" dt="2024-12-31T04:26:28.351" v="130"/>
          <ac:picMkLst>
            <pc:docMk/>
            <pc:sldMk cId="2418679945" sldId="286"/>
            <ac:picMk id="8" creationId="{000C140D-BC20-882C-320A-16F2779F0E59}"/>
          </ac:picMkLst>
        </pc:picChg>
        <pc:picChg chg="del">
          <ac:chgData name="BL J" userId="efc2a150627ff1ba" providerId="Windows Live" clId="Web-{52BBD6B9-4ABD-E13F-3982-76ED16154EA8}" dt="2024-12-31T04:26:28.367" v="134"/>
          <ac:picMkLst>
            <pc:docMk/>
            <pc:sldMk cId="2418679945" sldId="286"/>
            <ac:picMk id="9" creationId="{D76525D5-AC8A-5758-7BC2-CA043966FFA3}"/>
          </ac:picMkLst>
        </pc:picChg>
        <pc:picChg chg="del">
          <ac:chgData name="BL J" userId="efc2a150627ff1ba" providerId="Windows Live" clId="Web-{52BBD6B9-4ABD-E13F-3982-76ED16154EA8}" dt="2024-12-31T04:26:28.351" v="133"/>
          <ac:picMkLst>
            <pc:docMk/>
            <pc:sldMk cId="2418679945" sldId="286"/>
            <ac:picMk id="10" creationId="{EBF057BE-336F-0312-DD24-73CFD302148D}"/>
          </ac:picMkLst>
        </pc:picChg>
      </pc:sldChg>
      <pc:sldChg chg="modSp new del ord">
        <pc:chgData name="BL J" userId="efc2a150627ff1ba" providerId="Windows Live" clId="Web-{52BBD6B9-4ABD-E13F-3982-76ED16154EA8}" dt="2024-12-31T04:38:20.971" v="193"/>
        <pc:sldMkLst>
          <pc:docMk/>
          <pc:sldMk cId="537794345" sldId="287"/>
        </pc:sldMkLst>
        <pc:spChg chg="mod">
          <ac:chgData name="BL J" userId="efc2a150627ff1ba" providerId="Windows Live" clId="Web-{52BBD6B9-4ABD-E13F-3982-76ED16154EA8}" dt="2024-12-31T04:37:08.077" v="191" actId="20577"/>
          <ac:spMkLst>
            <pc:docMk/>
            <pc:sldMk cId="537794345" sldId="287"/>
            <ac:spMk id="2" creationId="{856A3D2A-DFDF-021F-D0DF-0B3A0A1E304D}"/>
          </ac:spMkLst>
        </pc:spChg>
      </pc:sldChg>
      <pc:sldChg chg="modSp add replId">
        <pc:chgData name="BL J" userId="efc2a150627ff1ba" providerId="Windows Live" clId="Web-{52BBD6B9-4ABD-E13F-3982-76ED16154EA8}" dt="2024-12-31T04:48:49.370" v="375" actId="20577"/>
        <pc:sldMkLst>
          <pc:docMk/>
          <pc:sldMk cId="3593573341" sldId="287"/>
        </pc:sldMkLst>
        <pc:spChg chg="mod">
          <ac:chgData name="BL J" userId="efc2a150627ff1ba" providerId="Windows Live" clId="Web-{52BBD6B9-4ABD-E13F-3982-76ED16154EA8}" dt="2024-12-31T04:48:49.370" v="375" actId="20577"/>
          <ac:spMkLst>
            <pc:docMk/>
            <pc:sldMk cId="3593573341" sldId="287"/>
            <ac:spMk id="2" creationId="{CEA7E6DD-6B69-A6DD-1CC7-4FD21C9F3823}"/>
          </ac:spMkLst>
        </pc:spChg>
        <pc:spChg chg="mod">
          <ac:chgData name="BL J" userId="efc2a150627ff1ba" providerId="Windows Live" clId="Web-{52BBD6B9-4ABD-E13F-3982-76ED16154EA8}" dt="2024-12-31T04:46:38.724" v="354" actId="20577"/>
          <ac:spMkLst>
            <pc:docMk/>
            <pc:sldMk cId="3593573341" sldId="287"/>
            <ac:spMk id="6" creationId="{63A6F37F-AF77-CC7F-3B5C-59918F0161FD}"/>
          </ac:spMkLst>
        </pc:spChg>
        <pc:spChg chg="mod">
          <ac:chgData name="BL J" userId="efc2a150627ff1ba" providerId="Windows Live" clId="Web-{52BBD6B9-4ABD-E13F-3982-76ED16154EA8}" dt="2024-12-31T04:47:34.632" v="373" actId="20577"/>
          <ac:spMkLst>
            <pc:docMk/>
            <pc:sldMk cId="3593573341" sldId="287"/>
            <ac:spMk id="8" creationId="{6C5DA2EB-FC6D-36C8-CE49-1F9C1F07BEF9}"/>
          </ac:spMkLst>
        </pc:spChg>
      </pc:sldChg>
    </pc:docChg>
  </pc:docChgLst>
  <pc:docChgLst>
    <pc:chgData name="BL J" userId="efc2a150627ff1ba" providerId="Windows Live" clId="Web-{A4429B83-0BA5-747E-69AA-D59C45DE9A67}"/>
    <pc:docChg chg="addSld delSld modSld">
      <pc:chgData name="BL J" userId="efc2a150627ff1ba" providerId="Windows Live" clId="Web-{A4429B83-0BA5-747E-69AA-D59C45DE9A67}" dt="2024-12-31T02:43:26.477" v="641"/>
      <pc:docMkLst>
        <pc:docMk/>
      </pc:docMkLst>
      <pc:sldChg chg="modSp">
        <pc:chgData name="BL J" userId="efc2a150627ff1ba" providerId="Windows Live" clId="Web-{A4429B83-0BA5-747E-69AA-D59C45DE9A67}" dt="2024-12-31T02:39:39.424" v="627" actId="1076"/>
        <pc:sldMkLst>
          <pc:docMk/>
          <pc:sldMk cId="3442148326" sldId="261"/>
        </pc:sldMkLst>
        <pc:spChg chg="mod">
          <ac:chgData name="BL J" userId="efc2a150627ff1ba" providerId="Windows Live" clId="Web-{A4429B83-0BA5-747E-69AA-D59C45DE9A67}" dt="2024-12-31T02:39:32.377" v="626" actId="1076"/>
          <ac:spMkLst>
            <pc:docMk/>
            <pc:sldMk cId="3442148326" sldId="261"/>
            <ac:spMk id="7" creationId="{D1F50D8E-2C41-AED5-C611-718DB3064604}"/>
          </ac:spMkLst>
        </pc:spChg>
        <pc:spChg chg="mod">
          <ac:chgData name="BL J" userId="efc2a150627ff1ba" providerId="Windows Live" clId="Web-{A4429B83-0BA5-747E-69AA-D59C45DE9A67}" dt="2024-12-31T02:39:08.486" v="621" actId="14100"/>
          <ac:spMkLst>
            <pc:docMk/>
            <pc:sldMk cId="3442148326" sldId="261"/>
            <ac:spMk id="8" creationId="{9FDF2C28-1264-DCAE-A204-EC2916A239A1}"/>
          </ac:spMkLst>
        </pc:spChg>
        <pc:picChg chg="mod">
          <ac:chgData name="BL J" userId="efc2a150627ff1ba" providerId="Windows Live" clId="Web-{A4429B83-0BA5-747E-69AA-D59C45DE9A67}" dt="2024-12-31T02:39:39.424" v="627" actId="1076"/>
          <ac:picMkLst>
            <pc:docMk/>
            <pc:sldMk cId="3442148326" sldId="261"/>
            <ac:picMk id="9" creationId="{D491A3DF-B715-D67C-D60B-8840F1D8DF40}"/>
          </ac:picMkLst>
        </pc:picChg>
        <pc:picChg chg="mod">
          <ac:chgData name="BL J" userId="efc2a150627ff1ba" providerId="Windows Live" clId="Web-{A4429B83-0BA5-747E-69AA-D59C45DE9A67}" dt="2024-12-31T02:39:29.471" v="625" actId="1076"/>
          <ac:picMkLst>
            <pc:docMk/>
            <pc:sldMk cId="3442148326" sldId="261"/>
            <ac:picMk id="10" creationId="{7C561117-17AA-D9AC-4F67-A8823A23DDE3}"/>
          </ac:picMkLst>
        </pc:picChg>
      </pc:sldChg>
      <pc:sldChg chg="addSp delSp modSp addAnim delAnim">
        <pc:chgData name="BL J" userId="efc2a150627ff1ba" providerId="Windows Live" clId="Web-{A4429B83-0BA5-747E-69AA-D59C45DE9A67}" dt="2024-12-31T01:40:24.832" v="227" actId="1076"/>
        <pc:sldMkLst>
          <pc:docMk/>
          <pc:sldMk cId="2841633594" sldId="262"/>
        </pc:sldMkLst>
        <pc:spChg chg="add del">
          <ac:chgData name="BL J" userId="efc2a150627ff1ba" providerId="Windows Live" clId="Web-{A4429B83-0BA5-747E-69AA-D59C45DE9A67}" dt="2024-12-31T01:24:30.510" v="20"/>
          <ac:spMkLst>
            <pc:docMk/>
            <pc:sldMk cId="2841633594" sldId="262"/>
            <ac:spMk id="3" creationId="{75C8809C-817D-F0D2-5141-800DD74F96A9}"/>
          </ac:spMkLst>
        </pc:spChg>
        <pc:spChg chg="add mod">
          <ac:chgData name="BL J" userId="efc2a150627ff1ba" providerId="Windows Live" clId="Web-{A4429B83-0BA5-747E-69AA-D59C45DE9A67}" dt="2024-12-31T01:40:24.832" v="227" actId="1076"/>
          <ac:spMkLst>
            <pc:docMk/>
            <pc:sldMk cId="2841633594" sldId="262"/>
            <ac:spMk id="5" creationId="{14B1FF0C-1E48-0E47-0586-199101804FB4}"/>
          </ac:spMkLst>
        </pc:spChg>
        <pc:spChg chg="del mod">
          <ac:chgData name="BL J" userId="efc2a150627ff1ba" providerId="Windows Live" clId="Web-{A4429B83-0BA5-747E-69AA-D59C45DE9A67}" dt="2024-12-31T01:30:23.411" v="172"/>
          <ac:spMkLst>
            <pc:docMk/>
            <pc:sldMk cId="2841633594" sldId="262"/>
            <ac:spMk id="7" creationId="{8A400003-3506-6FDC-5E80-B27257AB473B}"/>
          </ac:spMkLst>
        </pc:spChg>
        <pc:spChg chg="add mod">
          <ac:chgData name="BL J" userId="efc2a150627ff1ba" providerId="Windows Live" clId="Web-{A4429B83-0BA5-747E-69AA-D59C45DE9A67}" dt="2024-12-31T01:30:36.474" v="175" actId="20577"/>
          <ac:spMkLst>
            <pc:docMk/>
            <pc:sldMk cId="2841633594" sldId="262"/>
            <ac:spMk id="8" creationId="{A777222D-E566-576E-20FD-FE914AE3B308}"/>
          </ac:spMkLst>
        </pc:spChg>
        <pc:spChg chg="add mod">
          <ac:chgData name="BL J" userId="efc2a150627ff1ba" providerId="Windows Live" clId="Web-{A4429B83-0BA5-747E-69AA-D59C45DE9A67}" dt="2024-12-31T01:39:56.878" v="224" actId="1076"/>
          <ac:spMkLst>
            <pc:docMk/>
            <pc:sldMk cId="2841633594" sldId="262"/>
            <ac:spMk id="10" creationId="{49C4FA80-9FFA-5210-0014-D1FA4C62EEB1}"/>
          </ac:spMkLst>
        </pc:spChg>
        <pc:picChg chg="mod">
          <ac:chgData name="BL J" userId="efc2a150627ff1ba" providerId="Windows Live" clId="Web-{A4429B83-0BA5-747E-69AA-D59C45DE9A67}" dt="2024-12-31T01:40:24.817" v="226" actId="1076"/>
          <ac:picMkLst>
            <pc:docMk/>
            <pc:sldMk cId="2841633594" sldId="262"/>
            <ac:picMk id="2" creationId="{9239483E-344C-D1D1-6A7F-0252465F1EE4}"/>
          </ac:picMkLst>
        </pc:picChg>
        <pc:picChg chg="mod">
          <ac:chgData name="BL J" userId="efc2a150627ff1ba" providerId="Windows Live" clId="Web-{A4429B83-0BA5-747E-69AA-D59C45DE9A67}" dt="2024-12-31T01:29:09.315" v="138" actId="1076"/>
          <ac:picMkLst>
            <pc:docMk/>
            <pc:sldMk cId="2841633594" sldId="262"/>
            <ac:picMk id="6" creationId="{509615B7-CAAC-E34D-1E45-5CDF3D31BFAF}"/>
          </ac:picMkLst>
        </pc:picChg>
        <pc:picChg chg="add mod">
          <ac:chgData name="BL J" userId="efc2a150627ff1ba" providerId="Windows Live" clId="Web-{A4429B83-0BA5-747E-69AA-D59C45DE9A67}" dt="2024-12-31T01:38:30.548" v="198"/>
          <ac:picMkLst>
            <pc:docMk/>
            <pc:sldMk cId="2841633594" sldId="262"/>
            <ac:picMk id="9" creationId="{3EF09F4D-A8DA-4979-31A2-10D3A4D76F08}"/>
          </ac:picMkLst>
        </pc:picChg>
      </pc:sldChg>
      <pc:sldChg chg="modSp">
        <pc:chgData name="BL J" userId="efc2a150627ff1ba" providerId="Windows Live" clId="Web-{A4429B83-0BA5-747E-69AA-D59C45DE9A67}" dt="2024-12-31T00:00:11.020" v="4" actId="20577"/>
        <pc:sldMkLst>
          <pc:docMk/>
          <pc:sldMk cId="2197164777" sldId="273"/>
        </pc:sldMkLst>
        <pc:spChg chg="mod">
          <ac:chgData name="BL J" userId="efc2a150627ff1ba" providerId="Windows Live" clId="Web-{A4429B83-0BA5-747E-69AA-D59C45DE9A67}" dt="2024-12-31T00:00:11.020" v="4" actId="20577"/>
          <ac:spMkLst>
            <pc:docMk/>
            <pc:sldMk cId="2197164777" sldId="273"/>
            <ac:spMk id="2" creationId="{F06194ED-1169-6D1B-5E14-F96153B24467}"/>
          </ac:spMkLst>
        </pc:spChg>
      </pc:sldChg>
      <pc:sldChg chg="modSp">
        <pc:chgData name="BL J" userId="efc2a150627ff1ba" providerId="Windows Live" clId="Web-{A4429B83-0BA5-747E-69AA-D59C45DE9A67}" dt="2024-12-31T00:44:28.579" v="16" actId="20577"/>
        <pc:sldMkLst>
          <pc:docMk/>
          <pc:sldMk cId="3881334714" sldId="274"/>
        </pc:sldMkLst>
        <pc:spChg chg="mod">
          <ac:chgData name="BL J" userId="efc2a150627ff1ba" providerId="Windows Live" clId="Web-{A4429B83-0BA5-747E-69AA-D59C45DE9A67}" dt="2024-12-31T00:44:28.579" v="16" actId="20577"/>
          <ac:spMkLst>
            <pc:docMk/>
            <pc:sldMk cId="3881334714" sldId="274"/>
            <ac:spMk id="2" creationId="{969DD965-51B0-FAEC-EA24-343596F76B1A}"/>
          </ac:spMkLst>
        </pc:spChg>
      </pc:sldChg>
      <pc:sldChg chg="modSp">
        <pc:chgData name="BL J" userId="efc2a150627ff1ba" providerId="Windows Live" clId="Web-{A4429B83-0BA5-747E-69AA-D59C45DE9A67}" dt="2024-12-31T01:54:22.056" v="239" actId="20577"/>
        <pc:sldMkLst>
          <pc:docMk/>
          <pc:sldMk cId="2378809809" sldId="275"/>
        </pc:sldMkLst>
        <pc:spChg chg="mod">
          <ac:chgData name="BL J" userId="efc2a150627ff1ba" providerId="Windows Live" clId="Web-{A4429B83-0BA5-747E-69AA-D59C45DE9A67}" dt="2024-12-31T01:54:22.056" v="239" actId="20577"/>
          <ac:spMkLst>
            <pc:docMk/>
            <pc:sldMk cId="2378809809" sldId="275"/>
            <ac:spMk id="2" creationId="{56A7F891-6F50-0A10-233A-A6CB473706F8}"/>
          </ac:spMkLst>
        </pc:spChg>
      </pc:sldChg>
      <pc:sldChg chg="modSp">
        <pc:chgData name="BL J" userId="efc2a150627ff1ba" providerId="Windows Live" clId="Web-{A4429B83-0BA5-747E-69AA-D59C45DE9A67}" dt="2024-12-31T01:37:39.547" v="195" actId="20577"/>
        <pc:sldMkLst>
          <pc:docMk/>
          <pc:sldMk cId="588260111" sldId="276"/>
        </pc:sldMkLst>
        <pc:spChg chg="mod">
          <ac:chgData name="BL J" userId="efc2a150627ff1ba" providerId="Windows Live" clId="Web-{A4429B83-0BA5-747E-69AA-D59C45DE9A67}" dt="2024-12-31T01:37:39.547" v="195" actId="20577"/>
          <ac:spMkLst>
            <pc:docMk/>
            <pc:sldMk cId="588260111" sldId="276"/>
            <ac:spMk id="3" creationId="{8C63F410-E958-BDDB-EBCF-B72C272497AE}"/>
          </ac:spMkLst>
        </pc:spChg>
      </pc:sldChg>
      <pc:sldChg chg="delSp modSp add replId">
        <pc:chgData name="BL J" userId="efc2a150627ff1ba" providerId="Windows Live" clId="Web-{A4429B83-0BA5-747E-69AA-D59C45DE9A67}" dt="2024-12-31T02:43:26.477" v="641"/>
        <pc:sldMkLst>
          <pc:docMk/>
          <pc:sldMk cId="317844029" sldId="279"/>
        </pc:sldMkLst>
        <pc:spChg chg="mod">
          <ac:chgData name="BL J" userId="efc2a150627ff1ba" providerId="Windows Live" clId="Web-{A4429B83-0BA5-747E-69AA-D59C45DE9A67}" dt="2024-12-31T02:43:22.477" v="640" actId="1076"/>
          <ac:spMkLst>
            <pc:docMk/>
            <pc:sldMk cId="317844029" sldId="279"/>
            <ac:spMk id="2" creationId="{969DD965-51B0-FAEC-EA24-343596F76B1A}"/>
          </ac:spMkLst>
        </pc:spChg>
        <pc:spChg chg="del">
          <ac:chgData name="BL J" userId="efc2a150627ff1ba" providerId="Windows Live" clId="Web-{A4429B83-0BA5-747E-69AA-D59C45DE9A67}" dt="2024-12-31T02:43:26.477" v="641"/>
          <ac:spMkLst>
            <pc:docMk/>
            <pc:sldMk cId="317844029" sldId="279"/>
            <ac:spMk id="3" creationId="{A9306A72-3E41-0484-0AEA-066F9822AC41}"/>
          </ac:spMkLst>
        </pc:spChg>
      </pc:sldChg>
      <pc:sldChg chg="modSp del">
        <pc:chgData name="BL J" userId="efc2a150627ff1ba" providerId="Windows Live" clId="Web-{A4429B83-0BA5-747E-69AA-D59C45DE9A67}" dt="2024-12-31T00:00:20.364" v="5"/>
        <pc:sldMkLst>
          <pc:docMk/>
          <pc:sldMk cId="1316400501" sldId="279"/>
        </pc:sldMkLst>
        <pc:spChg chg="mod">
          <ac:chgData name="BL J" userId="efc2a150627ff1ba" providerId="Windows Live" clId="Web-{A4429B83-0BA5-747E-69AA-D59C45DE9A67}" dt="2024-12-30T23:59:49.083" v="1" actId="20577"/>
          <ac:spMkLst>
            <pc:docMk/>
            <pc:sldMk cId="1316400501" sldId="279"/>
            <ac:spMk id="2" creationId="{4B8D5EEA-B222-77B5-0735-0F579826738F}"/>
          </ac:spMkLst>
        </pc:spChg>
      </pc:sldChg>
      <pc:sldChg chg="addSp delSp modSp add del replId delAnim">
        <pc:chgData name="BL J" userId="efc2a150627ff1ba" providerId="Windows Live" clId="Web-{A4429B83-0BA5-747E-69AA-D59C45DE9A67}" dt="2024-12-31T01:59:52.502" v="250"/>
        <pc:sldMkLst>
          <pc:docMk/>
          <pc:sldMk cId="1894455258" sldId="280"/>
        </pc:sldMkLst>
        <pc:spChg chg="del">
          <ac:chgData name="BL J" userId="efc2a150627ff1ba" providerId="Windows Live" clId="Web-{A4429B83-0BA5-747E-69AA-D59C45DE9A67}" dt="2024-12-31T01:59:13.860" v="245"/>
          <ac:spMkLst>
            <pc:docMk/>
            <pc:sldMk cId="1894455258" sldId="280"/>
            <ac:spMk id="5" creationId="{E62A5C06-B36C-4673-160B-D4636F6E5B42}"/>
          </ac:spMkLst>
        </pc:spChg>
        <pc:spChg chg="del">
          <ac:chgData name="BL J" userId="efc2a150627ff1ba" providerId="Windows Live" clId="Web-{A4429B83-0BA5-747E-69AA-D59C45DE9A67}" dt="2024-12-31T01:59:13.860" v="243"/>
          <ac:spMkLst>
            <pc:docMk/>
            <pc:sldMk cId="1894455258" sldId="280"/>
            <ac:spMk id="7" creationId="{792652F3-05B6-A2A0-BE4B-0271A8AE627E}"/>
          </ac:spMkLst>
        </pc:spChg>
        <pc:spChg chg="del">
          <ac:chgData name="BL J" userId="efc2a150627ff1ba" providerId="Windows Live" clId="Web-{A4429B83-0BA5-747E-69AA-D59C45DE9A67}" dt="2024-12-31T01:59:13.860" v="241"/>
          <ac:spMkLst>
            <pc:docMk/>
            <pc:sldMk cId="1894455258" sldId="280"/>
            <ac:spMk id="9" creationId="{E9EF561B-8352-A397-F58A-23D76B542008}"/>
          </ac:spMkLst>
        </pc:spChg>
        <pc:spChg chg="add del mod">
          <ac:chgData name="BL J" userId="efc2a150627ff1ba" providerId="Windows Live" clId="Web-{A4429B83-0BA5-747E-69AA-D59C45DE9A67}" dt="2024-12-31T01:59:19.939" v="247"/>
          <ac:spMkLst>
            <pc:docMk/>
            <pc:sldMk cId="1894455258" sldId="280"/>
            <ac:spMk id="10" creationId="{72B8F05D-1252-CD66-F17D-54A67BE720E2}"/>
          </ac:spMkLst>
        </pc:spChg>
        <pc:picChg chg="del">
          <ac:chgData name="BL J" userId="efc2a150627ff1ba" providerId="Windows Live" clId="Web-{A4429B83-0BA5-747E-69AA-D59C45DE9A67}" dt="2024-12-31T01:59:50.471" v="249"/>
          <ac:picMkLst>
            <pc:docMk/>
            <pc:sldMk cId="1894455258" sldId="280"/>
            <ac:picMk id="3" creationId="{B8E9F3A0-9440-BA0F-54B7-756F0A39A6EC}"/>
          </ac:picMkLst>
        </pc:picChg>
        <pc:picChg chg="del">
          <ac:chgData name="BL J" userId="efc2a150627ff1ba" providerId="Windows Live" clId="Web-{A4429B83-0BA5-747E-69AA-D59C45DE9A67}" dt="2024-12-31T01:59:14.017" v="246"/>
          <ac:picMkLst>
            <pc:docMk/>
            <pc:sldMk cId="1894455258" sldId="280"/>
            <ac:picMk id="4" creationId="{8150FF45-A355-1749-D746-FBB307D43CFD}"/>
          </ac:picMkLst>
        </pc:picChg>
        <pc:picChg chg="del">
          <ac:chgData name="BL J" userId="efc2a150627ff1ba" providerId="Windows Live" clId="Web-{A4429B83-0BA5-747E-69AA-D59C45DE9A67}" dt="2024-12-31T01:59:13.860" v="244"/>
          <ac:picMkLst>
            <pc:docMk/>
            <pc:sldMk cId="1894455258" sldId="280"/>
            <ac:picMk id="6" creationId="{C970FF12-0536-01A6-6BEF-58C228BF017A}"/>
          </ac:picMkLst>
        </pc:picChg>
        <pc:picChg chg="del">
          <ac:chgData name="BL J" userId="efc2a150627ff1ba" providerId="Windows Live" clId="Web-{A4429B83-0BA5-747E-69AA-D59C45DE9A67}" dt="2024-12-31T01:59:13.860" v="242"/>
          <ac:picMkLst>
            <pc:docMk/>
            <pc:sldMk cId="1894455258" sldId="280"/>
            <ac:picMk id="8" creationId="{92CF73D0-C062-C0C7-ECE9-3C0AA3D110A9}"/>
          </ac:picMkLst>
        </pc:picChg>
      </pc:sldChg>
      <pc:sldChg chg="addSp delSp modSp new del addAnim">
        <pc:chgData name="BL J" userId="efc2a150627ff1ba" providerId="Windows Live" clId="Web-{A4429B83-0BA5-747E-69AA-D59C45DE9A67}" dt="2024-12-31T02:21:43.238" v="530"/>
        <pc:sldMkLst>
          <pc:docMk/>
          <pc:sldMk cId="401995874" sldId="281"/>
        </pc:sldMkLst>
        <pc:spChg chg="mod">
          <ac:chgData name="BL J" userId="efc2a150627ff1ba" providerId="Windows Live" clId="Web-{A4429B83-0BA5-747E-69AA-D59C45DE9A67}" dt="2024-12-31T02:08:59.875" v="328" actId="20577"/>
          <ac:spMkLst>
            <pc:docMk/>
            <pc:sldMk cId="401995874" sldId="281"/>
            <ac:spMk id="2" creationId="{CEA7E6DD-6B69-A6DD-1CC7-4FD21C9F3823}"/>
          </ac:spMkLst>
        </pc:spChg>
        <pc:spChg chg="del">
          <ac:chgData name="BL J" userId="efc2a150627ff1ba" providerId="Windows Live" clId="Web-{A4429B83-0BA5-747E-69AA-D59C45DE9A67}" dt="2024-12-31T01:59:56.080" v="251"/>
          <ac:spMkLst>
            <pc:docMk/>
            <pc:sldMk cId="401995874" sldId="281"/>
            <ac:spMk id="3" creationId="{1B199EE1-AFB0-DFA7-BF87-772ABE5F8235}"/>
          </ac:spMkLst>
        </pc:spChg>
        <pc:spChg chg="add del">
          <ac:chgData name="BL J" userId="efc2a150627ff1ba" providerId="Windows Live" clId="Web-{A4429B83-0BA5-747E-69AA-D59C45DE9A67}" dt="2024-12-31T02:01:18.598" v="270"/>
          <ac:spMkLst>
            <pc:docMk/>
            <pc:sldMk cId="401995874" sldId="281"/>
            <ac:spMk id="5" creationId="{9DC67C29-9BD3-A11A-76E4-9D7FCD9B3674}"/>
          </ac:spMkLst>
        </pc:spChg>
        <pc:spChg chg="add mod">
          <ac:chgData name="BL J" userId="efc2a150627ff1ba" providerId="Windows Live" clId="Web-{A4429B83-0BA5-747E-69AA-D59C45DE9A67}" dt="2024-12-31T02:12:47.053" v="379" actId="14100"/>
          <ac:spMkLst>
            <pc:docMk/>
            <pc:sldMk cId="401995874" sldId="281"/>
            <ac:spMk id="6" creationId="{63A6F37F-AF77-CC7F-3B5C-59918F0161FD}"/>
          </ac:spMkLst>
        </pc:spChg>
        <pc:spChg chg="add del">
          <ac:chgData name="BL J" userId="efc2a150627ff1ba" providerId="Windows Live" clId="Web-{A4429B83-0BA5-747E-69AA-D59C45DE9A67}" dt="2024-12-31T02:12:58.600" v="381"/>
          <ac:spMkLst>
            <pc:docMk/>
            <pc:sldMk cId="401995874" sldId="281"/>
            <ac:spMk id="7" creationId="{2619200B-B862-659C-2D26-B95EAD0D7367}"/>
          </ac:spMkLst>
        </pc:spChg>
        <pc:spChg chg="add del mod">
          <ac:chgData name="BL J" userId="efc2a150627ff1ba" providerId="Windows Live" clId="Web-{A4429B83-0BA5-747E-69AA-D59C45DE9A67}" dt="2024-12-31T02:18:45.765" v="520"/>
          <ac:spMkLst>
            <pc:docMk/>
            <pc:sldMk cId="401995874" sldId="281"/>
            <ac:spMk id="8" creationId="{6C5DA2EB-FC6D-36C8-CE49-1F9C1F07BEF9}"/>
          </ac:spMkLst>
        </pc:spChg>
        <pc:picChg chg="add mod ord">
          <ac:chgData name="BL J" userId="efc2a150627ff1ba" providerId="Windows Live" clId="Web-{A4429B83-0BA5-747E-69AA-D59C45DE9A67}" dt="2024-12-31T02:00:00.580" v="252" actId="1076"/>
          <ac:picMkLst>
            <pc:docMk/>
            <pc:sldMk cId="401995874" sldId="281"/>
            <ac:picMk id="4" creationId="{84E095BC-3A76-5417-C862-FC50F55A374D}"/>
          </ac:picMkLst>
        </pc:picChg>
      </pc:sldChg>
      <pc:sldChg chg="addSp modSp add replId addAnim delAnim">
        <pc:chgData name="BL J" userId="efc2a150627ff1ba" providerId="Windows Live" clId="Web-{A4429B83-0BA5-747E-69AA-D59C45DE9A67}" dt="2024-12-31T02:36:19.216" v="614" actId="1076"/>
        <pc:sldMkLst>
          <pc:docMk/>
          <pc:sldMk cId="1611422041" sldId="282"/>
        </pc:sldMkLst>
        <pc:spChg chg="mod">
          <ac:chgData name="BL J" userId="efc2a150627ff1ba" providerId="Windows Live" clId="Web-{A4429B83-0BA5-747E-69AA-D59C45DE9A67}" dt="2024-12-31T02:24:40.946" v="549" actId="20577"/>
          <ac:spMkLst>
            <pc:docMk/>
            <pc:sldMk cId="1611422041" sldId="282"/>
            <ac:spMk id="2" creationId="{CEA7E6DD-6B69-A6DD-1CC7-4FD21C9F3823}"/>
          </ac:spMkLst>
        </pc:spChg>
        <pc:spChg chg="add mod">
          <ac:chgData name="BL J" userId="efc2a150627ff1ba" providerId="Windows Live" clId="Web-{A4429B83-0BA5-747E-69AA-D59C45DE9A67}" dt="2024-12-31T02:36:19.216" v="614" actId="1076"/>
          <ac:spMkLst>
            <pc:docMk/>
            <pc:sldMk cId="1611422041" sldId="282"/>
            <ac:spMk id="5" creationId="{9351F4BC-C553-0514-B9AF-369F111C54A4}"/>
          </ac:spMkLst>
        </pc:spChg>
        <pc:spChg chg="mod">
          <ac:chgData name="BL J" userId="efc2a150627ff1ba" providerId="Windows Live" clId="Web-{A4429B83-0BA5-747E-69AA-D59C45DE9A67}" dt="2024-12-31T02:27:38.766" v="569" actId="20577"/>
          <ac:spMkLst>
            <pc:docMk/>
            <pc:sldMk cId="1611422041" sldId="282"/>
            <ac:spMk id="6" creationId="{63A6F37F-AF77-CC7F-3B5C-59918F0161FD}"/>
          </ac:spMkLst>
        </pc:spChg>
        <pc:spChg chg="mod">
          <ac:chgData name="BL J" userId="efc2a150627ff1ba" providerId="Windows Live" clId="Web-{A4429B83-0BA5-747E-69AA-D59C45DE9A67}" dt="2024-12-31T02:28:57.502" v="590" actId="20577"/>
          <ac:spMkLst>
            <pc:docMk/>
            <pc:sldMk cId="1611422041" sldId="282"/>
            <ac:spMk id="8" creationId="{6C5DA2EB-FC6D-36C8-CE49-1F9C1F07BEF9}"/>
          </ac:spMkLst>
        </pc:spChg>
        <pc:picChg chg="add mod">
          <ac:chgData name="BL J" userId="efc2a150627ff1ba" providerId="Windows Live" clId="Web-{A4429B83-0BA5-747E-69AA-D59C45DE9A67}" dt="2024-12-31T02:36:19.216" v="613" actId="1076"/>
          <ac:picMkLst>
            <pc:docMk/>
            <pc:sldMk cId="1611422041" sldId="282"/>
            <ac:picMk id="3" creationId="{E139747C-1D1A-978F-DA39-9591D8D87FB6}"/>
          </ac:picMkLst>
        </pc:picChg>
      </pc:sldChg>
      <pc:sldChg chg="modSp add replId">
        <pc:chgData name="BL J" userId="efc2a150627ff1ba" providerId="Windows Live" clId="Web-{A4429B83-0BA5-747E-69AA-D59C45DE9A67}" dt="2024-12-31T02:22:08.754" v="534" actId="1076"/>
        <pc:sldMkLst>
          <pc:docMk/>
          <pc:sldMk cId="2079631262" sldId="283"/>
        </pc:sldMkLst>
        <pc:spChg chg="mod">
          <ac:chgData name="BL J" userId="efc2a150627ff1ba" providerId="Windows Live" clId="Web-{A4429B83-0BA5-747E-69AA-D59C45DE9A67}" dt="2024-12-31T02:21:58.317" v="531" actId="1076"/>
          <ac:spMkLst>
            <pc:docMk/>
            <pc:sldMk cId="2079631262" sldId="283"/>
            <ac:spMk id="2" creationId="{CEA7E6DD-6B69-A6DD-1CC7-4FD21C9F3823}"/>
          </ac:spMkLst>
        </pc:spChg>
        <pc:spChg chg="mod">
          <ac:chgData name="BL J" userId="efc2a150627ff1ba" providerId="Windows Live" clId="Web-{A4429B83-0BA5-747E-69AA-D59C45DE9A67}" dt="2024-12-31T02:22:08.754" v="534" actId="1076"/>
          <ac:spMkLst>
            <pc:docMk/>
            <pc:sldMk cId="2079631262" sldId="283"/>
            <ac:spMk id="6" creationId="{63A6F37F-AF77-CC7F-3B5C-59918F0161FD}"/>
          </ac:spMkLst>
        </pc:spChg>
        <pc:spChg chg="mod">
          <ac:chgData name="BL J" userId="efc2a150627ff1ba" providerId="Windows Live" clId="Web-{A4429B83-0BA5-747E-69AA-D59C45DE9A67}" dt="2024-12-31T02:21:58.348" v="533" actId="1076"/>
          <ac:spMkLst>
            <pc:docMk/>
            <pc:sldMk cId="2079631262" sldId="283"/>
            <ac:spMk id="8" creationId="{6C5DA2EB-FC6D-36C8-CE49-1F9C1F07BEF9}"/>
          </ac:spMkLst>
        </pc:spChg>
      </pc:sldChg>
      <pc:sldChg chg="add replId">
        <pc:chgData name="BL J" userId="efc2a150627ff1ba" providerId="Windows Live" clId="Web-{A4429B83-0BA5-747E-69AA-D59C45DE9A67}" dt="2024-12-31T02:43:01.992" v="628"/>
        <pc:sldMkLst>
          <pc:docMk/>
          <pc:sldMk cId="3488776640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33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93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542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26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10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660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99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557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98%84%EB%8C%80%EC%9E%90%EB%8F%99%EC%B0%A8#%EC%BD%98%EC%85%89%ED%8A%B8%EC%B9%B4" TargetMode="External"/><Relationship Id="rId3" Type="http://schemas.openxmlformats.org/officeDocument/2006/relationships/hyperlink" Target="https://ko.wikipedia.org/wiki/%EB%A6%AC%EB%88%85%EC%8A%A4" TargetMode="External"/><Relationship Id="rId7" Type="http://schemas.openxmlformats.org/officeDocument/2006/relationships/hyperlink" Target="https://ko.wikipedia.org/wiki/%EC%8A%A4%EB%A7%88%ED%8A%B8_TV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C%9E%84%EB%B2%A0%EB%94%94%EB%93%9C_%EC%8B%9C%EC%8A%A4%ED%85%9C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ko.wikipedia.org/wiki/%EC%9A%B0%EB%B6%84%ED%88%AC" TargetMode="External"/><Relationship Id="rId10" Type="http://schemas.openxmlformats.org/officeDocument/2006/relationships/hyperlink" Target="https://upload.wikimedia.org/wikipedia/commons/thumb/9/95/Font_Awesome_5_brands_github.svg/330px-Font_Awesome_5_brands_github.svg.png" TargetMode="External"/><Relationship Id="rId4" Type="http://schemas.openxmlformats.org/officeDocument/2006/relationships/hyperlink" Target="https://ko.wikipedia.org/wiki/%EB%A6%AC%EB%88%84%EC%8A%A4_%ED%86%A0%EB%A5%B4%EB%B0%9C%EC%8A%A4" TargetMode="External"/><Relationship Id="rId9" Type="http://schemas.openxmlformats.org/officeDocument/2006/relationships/hyperlink" Target="https://ko.wikipedia.org/wiki/%EC%8A%A4%EB%A7%88%ED%8A%B8%EC%9B%8C%EC%B9%98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img.etnews.com/photonews/2210/1581619_20221012133056_097_0001.jpg" TargetMode="External"/><Relationship Id="rId3" Type="http://schemas.openxmlformats.org/officeDocument/2006/relationships/hyperlink" Target="https://evan-moon.github.io/2019/07/25/git-tutorial/" TargetMode="External"/><Relationship Id="rId7" Type="http://schemas.openxmlformats.org/officeDocument/2006/relationships/hyperlink" Target="https://th.bing.com/th/id/OIP.NGIDdVP6vw9ue_D-mrEVFQHaHa?w=174&amp;h=180&amp;c=7&amp;r=0&amp;o=5&amp;dpr=1.5&amp;pid=1.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9/95/Font_Awesome_5_brands_github.svg/330px-Font_Awesome_5_brands_github.svg.png" TargetMode="External"/><Relationship Id="rId5" Type="http://schemas.openxmlformats.org/officeDocument/2006/relationships/hyperlink" Target="https://img.etnews.com/photonews/1702/919997_20170203152936_096_0001.jpg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codemonkyu.tistory.com/entry/Linux%EB%A6%AC%EB%88%85%EC%8A%A4-%EC%82%AC%EC%9A%A9%EB%B2%95-%EB%B0%8F-%EB%AA%85%EB%A0%B9%EC%96%B4-%EC%A0%95%EB%A6%AC" TargetMode="External"/><Relationship Id="rId9" Type="http://schemas.openxmlformats.org/officeDocument/2006/relationships/hyperlink" Target="https://cdn.eduinnews.co.kr/news/photo/201707/8610_4112_4313.jp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kcloudnews.co.kr/news/photo/202208/11289_41523_028.jp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riverview/relatedvideo?q=%ec%9c%a0%ed%8a%9c%eb%b8%8c+%eb%8f%99%eb%b9%88%eb%82%98+%ea%b9%83&amp;cvid=f439a77db06c4440928cb68760453167&amp;gs_lcrp=EgRlZGdlKgYIABBFGDkyBggAEEUYOdIBCDUwMTFqMGoxqAIAsAIA&amp;PC=LGTS&amp;ru=%2fsearch%3fq%3d%25EC%259C%25A0%25ED%258A%259C%25EB%25B8%258C%2b%25EB%258F%2599%25EB%25B9%2588%25EB%2582%2598%2b%25EA%25B9%2583%26cvid%3df439a77db06c4440928cb68760453167%26gs_lcrp%3dEgRlZGdlKgYIABBFGDkyBggAEEUYOdIBCDUwMTFqMGoxqAIAsAIA%26FORM%3dANNTA1%26PC%3dLGTS&amp;mmscn=vwrc&amp;mid=03573093EBB3BDF5E76B03573093EBB3BDF5E76B&amp;FORM=WRVORC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pa.tistory.com/entry/LINUX-%F0%9F%93%9A-%EB%A6%AC%EB%88%85%EC%8A%A4-%EC%84%A4%EC%B9%98" TargetMode="External"/><Relationship Id="rId5" Type="http://schemas.openxmlformats.org/officeDocument/2006/relationships/hyperlink" Target="https://duri-wip.github.io/linux/linux-os/" TargetMode="External"/><Relationship Id="rId4" Type="http://schemas.openxmlformats.org/officeDocument/2006/relationships/hyperlink" Target="https://tagilog.tistory.com/377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yeongjun/Linux-%EA%B9%83%ED%97%88%EB%B8%8C-%EC%97%B0%EB%8F%99-%EB%B0%A9%EB%B2%95#:~:text=%5BLinux%5D%20%EA%B9%83%ED%97%88%EB%B8%8C%20%EC%97%B0%EB%8F%99%20%EB%B0%A9%EB%B2%95%201%201.%20Git%20%EC%84%A4%EC%B9%98,%EB%88%84%EB%A5%B4%EA%B3%A0%2C%20%27Settings%27%EC%97%90%20%EB%93%A4%EC%96%B4%EA%B0%91%EB%8B%88%EB%8B%A4.%20...%205%205.%20Repository%20%EC%97%B0%EB%8F%9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eammiracle2016.wixsite.com/2016/single-post/2017/11/02/%EC%9A%B0%EB%B6%84%ED%88%AC%ED%84%B0%EB%AF%B8%EB%84%90-%EC%8B%A4%ED%96%89%EA%B8%B0%EC%B4%88-%EB%AA%85%EB%A0%B9%EC%96%B4#:~:text=%ED%95%98%EC%A7%80%EB%A7%8C%20%EC%A0%80%ED%9D%AC%EB%8A%94%20%EB%8B%A8%EC%B6%95%ED%82%A4%20%EB%9D%BC%EB%8A%94%EA%B1%B8%20%EC%82%AC%EC%9A%A9%ED%95%A0%EC%88%98%20%EC%9E%88%EC%8A%B5%EB%8B%88%EB%8B%A4%21%E3%85%8E%20%ED%84%B0%EB%AF%B8%EB%84%90%20%EC%8B%A4%ED%96%89,%EC%9D%B4%EB%A6%84%20%EC%9E%85%EB%8B%88%EB%8B%A4.%20%EC%97%AC%EB%9F%AC%EB%B6%84%EC%9D%80%20%EC%97%AC%EB%9F%AC%EB%B6%84%EB%93%A4%EC%9D%98%20%EA%B3%84%EC%A0%95%20%EC%9D%B4%EB%A6%84%EC%9C%BC%EB%A1%9C%20%ED%91%9C%EC%8B%9C%20%EB%90%A9%EB%8B%88%EB%8B%A4.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2" name="Picture 3" descr="삼각형을 형성하도록 정렬된 네온 레이저 조명">
            <a:extLst>
              <a:ext uri="{FF2B5EF4-FFF2-40B4-BE49-F238E27FC236}">
                <a16:creationId xmlns:a16="http://schemas.microsoft.com/office/drawing/2014/main" id="{2B265FA3-2EDF-69F0-F0D3-E8E3AA0E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39" b="161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0352" y="799521"/>
            <a:ext cx="5565648" cy="2179601"/>
          </a:xfrm>
        </p:spPr>
        <p:txBody>
          <a:bodyPr>
            <a:normAutofit/>
          </a:bodyPr>
          <a:lstStyle/>
          <a:p>
            <a:r>
              <a:rPr lang="ko-KR" altLang="en-US" sz="4400" err="1">
                <a:solidFill>
                  <a:srgbClr val="FFFFFF"/>
                </a:solidFill>
                <a:ea typeface="Microsoft GothicNeo"/>
                <a:cs typeface="Microsoft GothicNeo"/>
              </a:rPr>
              <a:t>Linux</a:t>
            </a:r>
            <a:r>
              <a:rPr lang="ko-KR" altLang="en-US" sz="4400">
                <a:solidFill>
                  <a:srgbClr val="FFFFFF"/>
                </a:solidFill>
                <a:ea typeface="Microsoft GothicNeo"/>
                <a:cs typeface="Microsoft GothicNeo"/>
              </a:rPr>
              <a:t> &amp; </a:t>
            </a:r>
            <a:r>
              <a:rPr lang="ko-KR" altLang="en-US" sz="4400" err="1">
                <a:solidFill>
                  <a:srgbClr val="FFFFFF"/>
                </a:solidFill>
                <a:ea typeface="Microsoft GothicNeo"/>
                <a:cs typeface="Microsoft GothicNeo"/>
              </a:rPr>
              <a:t>Github</a:t>
            </a:r>
            <a:r>
              <a:rPr lang="ko-KR" altLang="en-US" sz="4400">
                <a:solidFill>
                  <a:srgbClr val="FFFFFF"/>
                </a:solidFill>
                <a:ea typeface="Microsoft GothicNeo"/>
                <a:cs typeface="Microsoft GothicNeo"/>
              </a:rPr>
              <a:t> </a:t>
            </a:r>
            <a:r>
              <a:rPr lang="ko-KR" altLang="en-US" sz="4400" err="1">
                <a:solidFill>
                  <a:srgbClr val="FFFFFF"/>
                </a:solidFill>
                <a:ea typeface="Microsoft GothicNeo"/>
                <a:cs typeface="Microsoft GothicNeo"/>
              </a:rPr>
              <a:t>Manual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0352" y="3624760"/>
            <a:ext cx="5578004" cy="1633040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Dept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: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Korea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University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Sejong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Campus</a:t>
            </a:r>
            <a:endParaRPr lang="ko-KR" altLang="en-US" sz="1900" dirty="0">
              <a:solidFill>
                <a:srgbClr val="FFFFFF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Major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: Future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Mobility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Autonomous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Driving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)</a:t>
            </a:r>
          </a:p>
          <a:p>
            <a:r>
              <a:rPr lang="ko-KR" altLang="en-US" sz="1900" dirty="0" err="1">
                <a:solidFill>
                  <a:srgbClr val="FFFFFF"/>
                </a:solidFill>
                <a:ea typeface="Microsoft GothicNeo Light"/>
                <a:cs typeface="Microsoft GothicNeo Light"/>
              </a:rPr>
              <a:t>Name</a:t>
            </a:r>
            <a:r>
              <a:rPr lang="ko-KR" altLang="en-US" sz="1900" dirty="0">
                <a:solidFill>
                  <a:srgbClr val="FFFFFF"/>
                </a:solidFill>
                <a:ea typeface="Microsoft GothicNeo Light"/>
                <a:cs typeface="Microsoft GothicNeo Light"/>
              </a:rPr>
              <a:t>: LEE JUBIN</a:t>
            </a:r>
          </a:p>
        </p:txBody>
      </p:sp>
      <p:grpSp>
        <p:nvGrpSpPr>
          <p:cNvPr id="4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37A92EF-764D-0DAF-6005-DDD4836F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7E6DD-6B69-A6DD-1CC7-4FD21C9F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4" y="1170349"/>
            <a:ext cx="10223568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Benefit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Github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    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Demerit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Github</a:t>
            </a:r>
            <a:endParaRPr lang="ko-KR" altLang="en-US" i="1" dirty="0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4" name="내용 개체 틀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4E095BC-3A76-5417-C862-FC50F55A3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76643" y="-879803"/>
            <a:ext cx="3000375" cy="2486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F37F-AF77-CC7F-3B5C-59918F0161FD}"/>
              </a:ext>
            </a:extLst>
          </p:cNvPr>
          <p:cNvSpPr txBox="1"/>
          <p:nvPr/>
        </p:nvSpPr>
        <p:spPr>
          <a:xfrm>
            <a:off x="485820" y="2819399"/>
            <a:ext cx="561055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다수의 사용자가 프로젝트를 개발, 관리를 할 수 있어, 다양한 협업을  하기에 매우 용이하다.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전 세계적으로도 수많은 오픈 소스 프로젝트가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호스팅되는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 중심지로 자리 잡았으며, 개발자들의 코드를 공유하고 기여할 수 있는 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 환경들을 제공한다.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DA2EB-FC6D-36C8-CE49-1F9C1F07BEF9}"/>
              </a:ext>
            </a:extLst>
          </p:cNvPr>
          <p:cNvSpPr txBox="1"/>
          <p:nvPr/>
        </p:nvSpPr>
        <p:spPr>
          <a:xfrm>
            <a:off x="6367364" y="2819399"/>
            <a:ext cx="796955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단, 비공개 저장소는 일정 요금제를 가입해야 한다.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깃허브는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중앙 집중화 서비스, 즉 고객 서비스 기능,</a:t>
            </a: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   리소스, 의사 결정 권한을 단일 통합한 구조로,</a:t>
            </a: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 이에 장애가 오거나 정책이 변경되면 큰 영향을 받을 수 있다.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35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7E6DD-6B69-A6DD-1CC7-4FD21C9F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08" y="1170349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          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Github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4" name="내용 개체 틀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4E095BC-3A76-5417-C862-FC50F55A3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76643" y="-879803"/>
            <a:ext cx="3000375" cy="2486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F37F-AF77-CC7F-3B5C-59918F0161FD}"/>
              </a:ext>
            </a:extLst>
          </p:cNvPr>
          <p:cNvSpPr txBox="1"/>
          <p:nvPr/>
        </p:nvSpPr>
        <p:spPr>
          <a:xfrm>
            <a:off x="485819" y="2819399"/>
            <a:ext cx="5610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개발자의 로컬 컴퓨터, 소스 코드의 버전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DA2EB-FC6D-36C8-CE49-1F9C1F07BEF9}"/>
              </a:ext>
            </a:extLst>
          </p:cNvPr>
          <p:cNvSpPr txBox="1"/>
          <p:nvPr/>
        </p:nvSpPr>
        <p:spPr>
          <a:xfrm>
            <a:off x="5988645" y="2819399"/>
            <a:ext cx="7969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Repository를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호스팅하는 웹 서비스, 협업 도구 제공</a:t>
            </a:r>
          </a:p>
        </p:txBody>
      </p:sp>
      <p:pic>
        <p:nvPicPr>
          <p:cNvPr id="3" name="그림 2" descr="SVG &gt; 사람들 팀 표 모임 - 무료 SVG 이미지 및 아이콘. | SVG Silh">
            <a:extLst>
              <a:ext uri="{FF2B5EF4-FFF2-40B4-BE49-F238E27FC236}">
                <a16:creationId xmlns:a16="http://schemas.microsoft.com/office/drawing/2014/main" id="{E139747C-1D1A-978F-DA39-9591D8D8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1" y="4674664"/>
            <a:ext cx="4197845" cy="2094360"/>
          </a:xfrm>
          <a:prstGeom prst="rect">
            <a:avLst/>
          </a:prstGeom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9351F4BC-C553-0514-B9AF-369F111C54A4}"/>
              </a:ext>
            </a:extLst>
          </p:cNvPr>
          <p:cNvSpPr/>
          <p:nvPr/>
        </p:nvSpPr>
        <p:spPr>
          <a:xfrm>
            <a:off x="4390697" y="3578918"/>
            <a:ext cx="3099638" cy="1281925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원격 저장소 호스팅 및 접근 가능</a:t>
            </a:r>
          </a:p>
        </p:txBody>
      </p:sp>
    </p:spTree>
    <p:extLst>
      <p:ext uri="{BB962C8B-B14F-4D97-AF65-F5344CB8AC3E}">
        <p14:creationId xmlns:p14="http://schemas.microsoft.com/office/powerpoint/2010/main" val="16114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>
                <a:solidFill>
                  <a:srgbClr val="FFFFFF"/>
                </a:solidFill>
              </a:rPr>
              <a:t>Usage of </a:t>
            </a:r>
            <a:r>
              <a:rPr lang="en-US" altLang="ko-KR" sz="4400" i="1" err="1">
                <a:solidFill>
                  <a:srgbClr val="FFFFFF"/>
                </a:solidFill>
              </a:rPr>
              <a:t>Github</a:t>
            </a:r>
            <a:endParaRPr lang="en-US" altLang="ko-KR" sz="4400" i="1" err="1">
              <a:solidFill>
                <a:srgbClr val="FFFFFF"/>
              </a:solidFill>
              <a:ea typeface="Microsoft GothicNeo"/>
              <a:cs typeface="Microsoft GothicNeo"/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714FB3A-8D8F-A80E-C75F-F9ADF91D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7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클립아트, 상징, 실루엣이(가) 표시된 사진&#10;&#10;자동 생성된 설명">
            <a:extLst>
              <a:ext uri="{FF2B5EF4-FFF2-40B4-BE49-F238E27FC236}">
                <a16:creationId xmlns:a16="http://schemas.microsoft.com/office/drawing/2014/main" id="{8A032CB0-8706-08FC-0931-2A37390F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8077" y="-6575"/>
            <a:ext cx="2486025" cy="2571750"/>
          </a:xfr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73ADF977-4CE2-36B0-00E9-E86114C54547}"/>
              </a:ext>
            </a:extLst>
          </p:cNvPr>
          <p:cNvSpPr/>
          <p:nvPr/>
        </p:nvSpPr>
        <p:spPr>
          <a:xfrm rot="10800000">
            <a:off x="6260245" y="1054219"/>
            <a:ext cx="1416507" cy="8895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사람, 하늘, 마천루, 야외이(가) 표시된 사진&#10;&#10;자동 생성된 설명">
            <a:extLst>
              <a:ext uri="{FF2B5EF4-FFF2-40B4-BE49-F238E27FC236}">
                <a16:creationId xmlns:a16="http://schemas.microsoft.com/office/drawing/2014/main" id="{4542F245-0F1F-AB7B-7FCD-CB8D6182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38" y="444843"/>
            <a:ext cx="2651555" cy="2117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7E8E0-6B1E-0E95-F393-02B0A3AD6374}"/>
              </a:ext>
            </a:extLst>
          </p:cNvPr>
          <p:cNvSpPr txBox="1"/>
          <p:nvPr/>
        </p:nvSpPr>
        <p:spPr>
          <a:xfrm>
            <a:off x="8521900" y="2565939"/>
            <a:ext cx="26345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상호 코드 공유 및 협력</a:t>
            </a:r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D35E858E-3F56-45BB-5CCA-1D4FDA8CBAB4}"/>
              </a:ext>
            </a:extLst>
          </p:cNvPr>
          <p:cNvSpPr/>
          <p:nvPr/>
        </p:nvSpPr>
        <p:spPr>
          <a:xfrm rot="13080000">
            <a:off x="5714488" y="2907732"/>
            <a:ext cx="1416507" cy="8895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의류, 실내, 사람, 교육이(가) 표시된 사진&#10;&#10;자동 생성된 설명">
            <a:extLst>
              <a:ext uri="{FF2B5EF4-FFF2-40B4-BE49-F238E27FC236}">
                <a16:creationId xmlns:a16="http://schemas.microsoft.com/office/drawing/2014/main" id="{DDDD225C-15BE-CF61-1E47-4025E3A40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864" y="3574223"/>
            <a:ext cx="3418703" cy="1985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61E549-08D7-830D-07B6-5D98C51BF22E}"/>
              </a:ext>
            </a:extLst>
          </p:cNvPr>
          <p:cNvSpPr txBox="1"/>
          <p:nvPr/>
        </p:nvSpPr>
        <p:spPr>
          <a:xfrm>
            <a:off x="7840219" y="5560393"/>
            <a:ext cx="3242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코드 공유를 통한 코딩 교육 가능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BE2984B7-7EB0-99D4-2896-53C849CA8F07}"/>
              </a:ext>
            </a:extLst>
          </p:cNvPr>
          <p:cNvSpPr/>
          <p:nvPr/>
        </p:nvSpPr>
        <p:spPr>
          <a:xfrm rot="16200000">
            <a:off x="3354348" y="3008646"/>
            <a:ext cx="1416507" cy="8895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5062011-2FC4-9815-E5F3-98FC76BCC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012" y="4337220"/>
            <a:ext cx="2821380" cy="19935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3F35B5-3F91-2912-48C1-0E50B8867353}"/>
              </a:ext>
            </a:extLst>
          </p:cNvPr>
          <p:cNvSpPr txBox="1"/>
          <p:nvPr/>
        </p:nvSpPr>
        <p:spPr>
          <a:xfrm>
            <a:off x="2210657" y="6330631"/>
            <a:ext cx="3942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S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/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W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차원에서 코드 리뷰 및 관리에 용이</a:t>
            </a:r>
          </a:p>
        </p:txBody>
      </p:sp>
      <p:pic>
        <p:nvPicPr>
          <p:cNvPr id="3" name="그림 2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9E8D7F7-DFBC-85E1-3E38-811740C3E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2" grpId="0"/>
      <p:bldP spid="14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Manual of Linux</a:t>
            </a:r>
            <a:endParaRPr lang="en-US" altLang="ko-KR" sz="4400" i="1" dirty="0" err="1">
              <a:solidFill>
                <a:srgbClr val="FFFFFF"/>
              </a:solidFill>
              <a:ea typeface="Microsoft GothicNeo"/>
              <a:cs typeface="Microsoft GothicNeo"/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B8DCD1CC-FA22-0AE5-1483-5A6E86A7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9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194ED-1169-6D1B-5E14-F96153B2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2254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About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CEBFE-A311-6A00-3245-E3CB15F92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189526"/>
            <a:ext cx="7225760" cy="3549045"/>
          </a:xfrm>
        </p:spPr>
        <p:txBody>
          <a:bodyPr lIns="109728" tIns="109728" rIns="109728" bIns="91440" anchor="t"/>
          <a:lstStyle/>
          <a:p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Linux는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데비안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계열의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Ubuntu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,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레드햇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계열의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CentOS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등의 많은 운영체제를 완성시킨 혁신적인 운영체제이다. 참고로,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Android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OS 역시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Linux커널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기반의 운영체제이다. 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13999"/>
              </a:lnSpc>
            </a:pPr>
            <a:endParaRPr lang="ko-KR" altLang="en-US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13999"/>
              </a:lnSpc>
            </a:pPr>
            <a:endParaRPr lang="ko-KR" altLang="en-US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2FBE69D-0519-5E7F-34AA-2DBAB9D4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8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F3AAB88-7E10-F986-4DC3-637D4976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" y="1480197"/>
            <a:ext cx="6096000" cy="2138891"/>
          </a:xfrm>
          <a:prstGeom prst="rect">
            <a:avLst/>
          </a:prstGeom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BF26488-3D1D-B750-E9EF-953784D4B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" y="3619111"/>
            <a:ext cx="6096000" cy="2980609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10B0C06-4F85-DF47-AC4F-088BA9AF2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610" y="2011680"/>
            <a:ext cx="5182897" cy="4114800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B188111-C603-86C6-D160-C992D6FCBFEE}"/>
              </a:ext>
            </a:extLst>
          </p:cNvPr>
          <p:cNvSpPr/>
          <p:nvPr/>
        </p:nvSpPr>
        <p:spPr>
          <a:xfrm>
            <a:off x="3806638" y="605880"/>
            <a:ext cx="2312944" cy="87590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Virtual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Box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(+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Package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),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Ubuntu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총 3개 설치 진행</a:t>
            </a:r>
            <a:endParaRPr lang="ko-KR" sz="1400" i="1">
              <a:ea typeface="Microsoft GothicNeo Light"/>
              <a:cs typeface="Microsoft GothicNeo Light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D5AC2C0-A68F-734A-F08B-EB67AFB9D614}"/>
              </a:ext>
            </a:extLst>
          </p:cNvPr>
          <p:cNvSpPr/>
          <p:nvPr/>
        </p:nvSpPr>
        <p:spPr>
          <a:xfrm>
            <a:off x="6245160" y="3658202"/>
            <a:ext cx="718585" cy="7512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7" name="그림 6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7C51D9AB-3DD7-3A87-9B4B-E550F212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3" y="707897"/>
            <a:ext cx="5431986" cy="4114800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805C102-D546-B9E7-25CC-4476FDC6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353" y="663071"/>
            <a:ext cx="4067175" cy="1781175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5BD1BB5-EDC1-443B-9592-91AEEF0E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27989"/>
            <a:ext cx="6096000" cy="3831771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6A69B9A6-0AAB-F771-1AAC-0C1932DB2D50}"/>
              </a:ext>
            </a:extLst>
          </p:cNvPr>
          <p:cNvSpPr/>
          <p:nvPr/>
        </p:nvSpPr>
        <p:spPr>
          <a:xfrm>
            <a:off x="1468355" y="658136"/>
            <a:ext cx="1493626" cy="34714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환경설정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Click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FB0A1C0-0978-E0E1-97A7-83DF7B4A0C14}"/>
              </a:ext>
            </a:extLst>
          </p:cNvPr>
          <p:cNvSpPr/>
          <p:nvPr/>
        </p:nvSpPr>
        <p:spPr>
          <a:xfrm>
            <a:off x="5565770" y="1267323"/>
            <a:ext cx="725118" cy="718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9CD14E2-B0DD-369E-0A4D-871558565BFD}"/>
              </a:ext>
            </a:extLst>
          </p:cNvPr>
          <p:cNvSpPr/>
          <p:nvPr/>
        </p:nvSpPr>
        <p:spPr>
          <a:xfrm rot="5400000">
            <a:off x="7107187" y="2364603"/>
            <a:ext cx="725118" cy="718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BE667C9F-69AF-CBA2-FA34-E8BBDD68C364}"/>
              </a:ext>
            </a:extLst>
          </p:cNvPr>
          <p:cNvSpPr/>
          <p:nvPr/>
        </p:nvSpPr>
        <p:spPr>
          <a:xfrm>
            <a:off x="8740012" y="832307"/>
            <a:ext cx="1493626" cy="34714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설치 버튼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Click</a:t>
            </a:r>
            <a:endParaRPr lang="ko-KR" altLang="en-US" sz="1400" i="1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038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4" name="그림 3" descr="텍스트, 스크린샷, 식물이(가) 표시된 사진&#10;&#10;자동 생성된 설명">
            <a:extLst>
              <a:ext uri="{FF2B5EF4-FFF2-40B4-BE49-F238E27FC236}">
                <a16:creationId xmlns:a16="http://schemas.microsoft.com/office/drawing/2014/main" id="{6C7A638D-9D9C-4D91-FB3E-C01308BD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6" y="1696587"/>
            <a:ext cx="6096000" cy="3215808"/>
          </a:xfrm>
          <a:prstGeom prst="rect">
            <a:avLst/>
          </a:prstGeom>
        </p:spPr>
      </p:pic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CFA9DDF-B07F-E670-7534-3153E4B38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126" y="1696567"/>
            <a:ext cx="6096000" cy="3644216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0EDD7B84-B0E2-E7B5-9AFA-9D1B01B4B20C}"/>
              </a:ext>
            </a:extLst>
          </p:cNvPr>
          <p:cNvSpPr/>
          <p:nvPr/>
        </p:nvSpPr>
        <p:spPr>
          <a:xfrm>
            <a:off x="3768477" y="1176414"/>
            <a:ext cx="2353420" cy="52013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새로 만들기 클릭 이후 </a:t>
            </a:r>
            <a:endParaRPr lang="ko-KR" dirty="0"/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VM 설정</a:t>
            </a:r>
            <a:endParaRPr lang="ko-KR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5293A9F-5E08-27A9-8226-981A8EA94A3F}"/>
              </a:ext>
            </a:extLst>
          </p:cNvPr>
          <p:cNvSpPr/>
          <p:nvPr/>
        </p:nvSpPr>
        <p:spPr>
          <a:xfrm>
            <a:off x="9493185" y="1180298"/>
            <a:ext cx="2699409" cy="51189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VM 설정 &gt; 저장소 &gt; 돋보기 클릭</a:t>
            </a:r>
          </a:p>
        </p:txBody>
      </p:sp>
    </p:spTree>
    <p:extLst>
      <p:ext uri="{BB962C8B-B14F-4D97-AF65-F5344CB8AC3E}">
        <p14:creationId xmlns:p14="http://schemas.microsoft.com/office/powerpoint/2010/main" val="245921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C16B254-CFF5-0D61-67B0-3FB3803C9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30171"/>
            <a:ext cx="6096000" cy="3829373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47E6BA1-F6CE-AE89-8436-D329993A4E50}"/>
              </a:ext>
            </a:extLst>
          </p:cNvPr>
          <p:cNvSpPr/>
          <p:nvPr/>
        </p:nvSpPr>
        <p:spPr>
          <a:xfrm>
            <a:off x="4351951" y="911979"/>
            <a:ext cx="2353420" cy="52013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미리 설치한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Ubuntu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클릭</a:t>
            </a:r>
          </a:p>
        </p:txBody>
      </p:sp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E5D91F6-CBD5-1D44-F43C-4FF45264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29" y="1431619"/>
            <a:ext cx="4863866" cy="4114800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26AEC8ED-BE3D-1A1F-E0AC-476E0B1B94A0}"/>
              </a:ext>
            </a:extLst>
          </p:cNvPr>
          <p:cNvSpPr/>
          <p:nvPr/>
        </p:nvSpPr>
        <p:spPr>
          <a:xfrm>
            <a:off x="9574740" y="4639601"/>
            <a:ext cx="2353420" cy="52013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선택한 이후 계속해서 진행</a:t>
            </a:r>
          </a:p>
        </p:txBody>
      </p:sp>
      <p:pic>
        <p:nvPicPr>
          <p:cNvPr id="15" name="그림 1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53D9DC8-AE80-7BE5-EB10-0DC5BE234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811" y="2708997"/>
            <a:ext cx="3604055" cy="19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1CB59-B73A-6596-0820-41A00043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anchor="t">
            <a:normAutofit/>
          </a:bodyPr>
          <a:lstStyle/>
          <a:p>
            <a:r>
              <a:rPr lang="ko-KR" altLang="en-US">
                <a:ea typeface="Microsoft GothicNeo"/>
                <a:cs typeface="Microsoft GothicNeo"/>
              </a:rPr>
              <a:t>Title</a:t>
            </a:r>
            <a:endParaRPr lang="ko-KR" alt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2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8D9D3-BCF4-D777-F170-D79AB02C4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1396237"/>
          </a:xfrm>
        </p:spPr>
        <p:txBody>
          <a:bodyPr lIns="109728" tIns="109728" rIns="109728" bIns="91440" anchor="t">
            <a:normAutofit/>
          </a:bodyPr>
          <a:lstStyle/>
          <a:p>
            <a:pPr marL="457200" indent="-457200">
              <a:lnSpc>
                <a:spcPct val="104000"/>
              </a:lnSpc>
              <a:buAutoNum type="arabicPeriod"/>
            </a:pPr>
            <a:r>
              <a:rPr lang="ko-KR" altLang="en-US" sz="1900" dirty="0" err="1">
                <a:ea typeface="Microsoft GothicNeo Light"/>
                <a:cs typeface="Microsoft GothicNeo Light"/>
              </a:rPr>
              <a:t>Origin</a:t>
            </a:r>
            <a:r>
              <a:rPr lang="ko-KR" altLang="en-US" sz="1900" dirty="0">
                <a:ea typeface="Microsoft GothicNeo Light"/>
                <a:cs typeface="Microsoft GothicNeo Light"/>
              </a:rPr>
              <a:t> &amp; </a:t>
            </a:r>
            <a:r>
              <a:rPr lang="ko-KR" altLang="en-US" sz="1900" dirty="0" err="1">
                <a:ea typeface="Microsoft GothicNeo Light"/>
                <a:cs typeface="Microsoft GothicNeo Light"/>
              </a:rPr>
              <a:t>Usage</a:t>
            </a:r>
            <a:endParaRPr lang="ko-KR" altLang="en-US" sz="1900" dirty="0">
              <a:ea typeface="Microsoft GothicNeo Light"/>
              <a:cs typeface="Microsoft GothicNeo Light"/>
            </a:endParaRPr>
          </a:p>
          <a:p>
            <a:pPr marL="457200" indent="-457200">
              <a:lnSpc>
                <a:spcPct val="104000"/>
              </a:lnSpc>
              <a:buAutoNum type="arabicPeriod"/>
            </a:pPr>
            <a:r>
              <a:rPr lang="ko-KR" altLang="en-US" sz="1900" dirty="0" err="1">
                <a:ea typeface="Microsoft GothicNeo Light"/>
                <a:cs typeface="Microsoft GothicNeo Light"/>
              </a:rPr>
              <a:t>Manual</a:t>
            </a:r>
            <a:r>
              <a:rPr lang="ko-KR" altLang="en-US" sz="1900" dirty="0">
                <a:ea typeface="Microsoft GothicNeo Light"/>
                <a:cs typeface="Microsoft GothicNeo Light"/>
              </a:rPr>
              <a:t> of </a:t>
            </a:r>
            <a:r>
              <a:rPr lang="ko-KR" altLang="en-US" sz="1900" dirty="0" err="1">
                <a:ea typeface="Microsoft GothicNeo Light"/>
                <a:cs typeface="Microsoft GothicNeo Light"/>
              </a:rPr>
              <a:t>Linux</a:t>
            </a:r>
            <a:endParaRPr lang="ko-KR" altLang="en-US" sz="1900" dirty="0">
              <a:ea typeface="Microsoft GothicNeo Light"/>
              <a:cs typeface="Microsoft GothicNeo Light"/>
            </a:endParaRPr>
          </a:p>
          <a:p>
            <a:pPr marL="457200" indent="-457200">
              <a:lnSpc>
                <a:spcPct val="104000"/>
              </a:lnSpc>
              <a:buAutoNum type="arabicPeriod"/>
            </a:pPr>
            <a:r>
              <a:rPr lang="ko-KR" altLang="en-US" sz="1900" dirty="0" err="1">
                <a:ea typeface="Microsoft GothicNeo Light"/>
                <a:cs typeface="Microsoft GothicNeo Light"/>
              </a:rPr>
              <a:t>Manual</a:t>
            </a:r>
            <a:r>
              <a:rPr lang="ko-KR" altLang="en-US" sz="1900" dirty="0">
                <a:ea typeface="Microsoft GothicNeo Light"/>
                <a:cs typeface="Microsoft GothicNeo Light"/>
              </a:rPr>
              <a:t> of </a:t>
            </a:r>
            <a:r>
              <a:rPr lang="ko-KR" altLang="en-US" sz="1900" dirty="0" err="1">
                <a:ea typeface="Microsoft GothicNeo Light"/>
                <a:cs typeface="Microsoft GothicNeo Light"/>
              </a:rPr>
              <a:t>Git</a:t>
            </a:r>
            <a:r>
              <a:rPr lang="ko-KR" altLang="en-US" sz="1900" dirty="0">
                <a:ea typeface="Microsoft GothicNeo Light"/>
                <a:cs typeface="Microsoft GothicNeo Light"/>
              </a:rPr>
              <a:t>(</a:t>
            </a:r>
            <a:r>
              <a:rPr lang="ko-KR" altLang="en-US" sz="1900" dirty="0" err="1">
                <a:ea typeface="Microsoft GothicNeo Light"/>
                <a:cs typeface="Microsoft GothicNeo Light"/>
              </a:rPr>
              <a:t>hub</a:t>
            </a:r>
            <a:r>
              <a:rPr lang="ko-KR" altLang="en-US" sz="1900" dirty="0">
                <a:ea typeface="Microsoft GothicNeo Light"/>
                <a:cs typeface="Microsoft GothicNeo Light"/>
              </a:rPr>
              <a:t>)</a:t>
            </a:r>
          </a:p>
          <a:p>
            <a:pPr marL="457200" indent="-457200">
              <a:lnSpc>
                <a:spcPct val="104000"/>
              </a:lnSpc>
              <a:buAutoNum type="arabicPeriod"/>
            </a:pPr>
            <a:endParaRPr lang="ko-KR" altLang="en-US" sz="1900">
              <a:ea typeface="Microsoft GothicNeo Light"/>
              <a:cs typeface="Microsoft GothicNeo Light"/>
            </a:endParaRPr>
          </a:p>
          <a:p>
            <a:pPr marL="457200" indent="-457200">
              <a:lnSpc>
                <a:spcPct val="104000"/>
              </a:lnSpc>
              <a:buAutoNum type="arabicPeriod"/>
            </a:pPr>
            <a:endParaRPr lang="ko-KR" altLang="en-US" sz="1900">
              <a:ea typeface="Microsoft GothicNeo Light"/>
              <a:cs typeface="Microsoft GothicNeo Light"/>
            </a:endParaRPr>
          </a:p>
        </p:txBody>
      </p:sp>
      <p:pic>
        <p:nvPicPr>
          <p:cNvPr id="8" name="Picture 4" descr="101010 데이터 선을 무한대로">
            <a:extLst>
              <a:ext uri="{FF2B5EF4-FFF2-40B4-BE49-F238E27FC236}">
                <a16:creationId xmlns:a16="http://schemas.microsoft.com/office/drawing/2014/main" id="{C6046594-17B6-60A2-DC72-54D4FB3B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56" r="-2" b="11725"/>
          <a:stretch/>
        </p:blipFill>
        <p:spPr>
          <a:xfrm>
            <a:off x="20" y="2865265"/>
            <a:ext cx="12191980" cy="3992735"/>
          </a:xfrm>
          <a:prstGeom prst="rect">
            <a:avLst/>
          </a:prstGeom>
        </p:spPr>
      </p:pic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AE66DD2-F775-10FE-F629-CCA1F1E8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B70FB30-9833-486C-C33D-C6E3521E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4993"/>
            <a:ext cx="6096000" cy="3666126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22A6FB0-83CA-5F65-1EEA-92720BE8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8634"/>
            <a:ext cx="6096000" cy="3640497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078CC8AA-C216-BFBB-8E42-AC645A4D26D7}"/>
              </a:ext>
            </a:extLst>
          </p:cNvPr>
          <p:cNvSpPr/>
          <p:nvPr/>
        </p:nvSpPr>
        <p:spPr>
          <a:xfrm>
            <a:off x="5012978" y="3446997"/>
            <a:ext cx="2353420" cy="76832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2개(권장)로 설정 이후</a:t>
            </a: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+ 기본 메모리는 약 4000MB</a:t>
            </a: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미만으로 권장됨.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F0B97C1-47A8-48D3-D761-2321D81FDBCE}"/>
              </a:ext>
            </a:extLst>
          </p:cNvPr>
          <p:cNvSpPr/>
          <p:nvPr/>
        </p:nvSpPr>
        <p:spPr>
          <a:xfrm>
            <a:off x="8034029" y="3157967"/>
            <a:ext cx="3720900" cy="52013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그래픽 깨짐을 방지하기 위해,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VBoxVGA로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168766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3DB1C58-2D10-EE08-811A-3948C1319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" y="1357007"/>
            <a:ext cx="5461772" cy="4114800"/>
          </a:xfrm>
          <a:prstGeom prst="rect">
            <a:avLst/>
          </a:prstGeom>
        </p:spPr>
      </p:pic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E2C97E2-4ADF-8D61-3596-EF6471CC4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590" y="1357007"/>
            <a:ext cx="6034484" cy="4114800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3402966-EA8D-86C3-4BB5-7372230B866D}"/>
              </a:ext>
            </a:extLst>
          </p:cNvPr>
          <p:cNvSpPr/>
          <p:nvPr/>
        </p:nvSpPr>
        <p:spPr>
          <a:xfrm>
            <a:off x="2728626" y="1099566"/>
            <a:ext cx="2353420" cy="52013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VM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ware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실행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FCB6344-C8A6-A28F-0751-F4900A372B35}"/>
              </a:ext>
            </a:extLst>
          </p:cNvPr>
          <p:cNvSpPr/>
          <p:nvPr/>
        </p:nvSpPr>
        <p:spPr>
          <a:xfrm>
            <a:off x="5461267" y="3056934"/>
            <a:ext cx="725118" cy="718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B2A8A6A-C85E-7984-0C09-76F9A25A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" y="918519"/>
            <a:ext cx="4049068" cy="4114800"/>
          </a:xfrm>
          <a:prstGeom prst="rect">
            <a:avLst/>
          </a:prstGeom>
        </p:spPr>
      </p:pic>
      <p:pic>
        <p:nvPicPr>
          <p:cNvPr id="7" name="그림 6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6F174973-4F96-9BCC-2732-A5A467160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020" y="919549"/>
            <a:ext cx="4252881" cy="4114800"/>
          </a:xfrm>
          <a:prstGeom prst="rect">
            <a:avLst/>
          </a:prstGeom>
        </p:spPr>
      </p:pic>
      <p:pic>
        <p:nvPicPr>
          <p:cNvPr id="8" name="그림 7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DB80648-DC8B-E6D4-3418-CCDF933A1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15" y="3589638"/>
            <a:ext cx="6096000" cy="327025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4628892-8DBD-E4C9-92B9-13D0DDF76254}"/>
              </a:ext>
            </a:extLst>
          </p:cNvPr>
          <p:cNvSpPr/>
          <p:nvPr/>
        </p:nvSpPr>
        <p:spPr>
          <a:xfrm>
            <a:off x="2566136" y="3058834"/>
            <a:ext cx="1040140" cy="53375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한국어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2C00C13A-A73F-390C-C9E9-6A3D7B7485C1}"/>
              </a:ext>
            </a:extLst>
          </p:cNvPr>
          <p:cNvSpPr/>
          <p:nvPr/>
        </p:nvSpPr>
        <p:spPr>
          <a:xfrm>
            <a:off x="6705649" y="1518358"/>
            <a:ext cx="1040140" cy="53375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err="1">
                <a:ea typeface="Microsoft GothicNeo Light"/>
                <a:cs typeface="Microsoft GothicNeo Light"/>
              </a:rPr>
              <a:t>Korean</a:t>
            </a:r>
            <a:endParaRPr lang="ko-KR" altLang="en-US" sz="1400" i="1">
              <a:ea typeface="Microsoft GothicNeo Light"/>
              <a:cs typeface="Microsoft GothicNeo Light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1C7B1F9A-873D-EB0D-3246-44BB466256A8}"/>
              </a:ext>
            </a:extLst>
          </p:cNvPr>
          <p:cNvSpPr/>
          <p:nvPr/>
        </p:nvSpPr>
        <p:spPr>
          <a:xfrm>
            <a:off x="8571519" y="3058834"/>
            <a:ext cx="2840107" cy="53375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가상환경 세팅 완료</a:t>
            </a:r>
          </a:p>
        </p:txBody>
      </p:sp>
    </p:spTree>
    <p:extLst>
      <p:ext uri="{BB962C8B-B14F-4D97-AF65-F5344CB8AC3E}">
        <p14:creationId xmlns:p14="http://schemas.microsoft.com/office/powerpoint/2010/main" val="75240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Necessary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C9B1961-0F4F-3A81-4CE5-FC2D7F86F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8241"/>
            <a:ext cx="6096000" cy="3181350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F25DF123-BF08-CCD4-3AF1-92A61807A21C}"/>
              </a:ext>
            </a:extLst>
          </p:cNvPr>
          <p:cNvSpPr/>
          <p:nvPr/>
        </p:nvSpPr>
        <p:spPr>
          <a:xfrm>
            <a:off x="1062455" y="937495"/>
            <a:ext cx="2760272" cy="63640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Ctrl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+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Alt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+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T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단축키로 </a:t>
            </a:r>
            <a:endParaRPr lang="ko-KR" altLang="en-US" sz="1400" i="1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터미널 창 바로 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ADC29C-34C2-27AF-172D-0A9B07DCF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44" y="1578612"/>
            <a:ext cx="1971675" cy="333375"/>
          </a:xfrm>
          <a:prstGeom prst="rect">
            <a:avLst/>
          </a:prstGeom>
        </p:spPr>
      </p:pic>
      <p:sp>
        <p:nvSpPr>
          <p:cNvPr id="7" name="두루마리 모양: 가로로 말림 6">
            <a:extLst>
              <a:ext uri="{FF2B5EF4-FFF2-40B4-BE49-F238E27FC236}">
                <a16:creationId xmlns:a16="http://schemas.microsoft.com/office/drawing/2014/main" id="{986CEB06-C508-3DEF-B21D-6362B0BC1C90}"/>
              </a:ext>
            </a:extLst>
          </p:cNvPr>
          <p:cNvSpPr/>
          <p:nvPr/>
        </p:nvSpPr>
        <p:spPr>
          <a:xfrm>
            <a:off x="8314808" y="1524062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리스트 정보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EFEFB6-021B-616C-3AEE-F0E1CF59B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116" y="1928385"/>
            <a:ext cx="2219325" cy="190500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CE73054-4C5D-2B18-10D8-24FFD3F4F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976" y="2744517"/>
            <a:ext cx="5824570" cy="4114800"/>
          </a:xfrm>
          <a:prstGeom prst="rect">
            <a:avLst/>
          </a:prstGeom>
        </p:spPr>
      </p:pic>
      <p:sp>
        <p:nvSpPr>
          <p:cNvPr id="10" name="두루마리 모양: 가로로 말림 9">
            <a:extLst>
              <a:ext uri="{FF2B5EF4-FFF2-40B4-BE49-F238E27FC236}">
                <a16:creationId xmlns:a16="http://schemas.microsoft.com/office/drawing/2014/main" id="{D8BFADE1-C513-FB53-C577-21F68F397366}"/>
              </a:ext>
            </a:extLst>
          </p:cNvPr>
          <p:cNvSpPr/>
          <p:nvPr/>
        </p:nvSpPr>
        <p:spPr>
          <a:xfrm>
            <a:off x="8314314" y="1834337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명령어의 도움말 출력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AC48B36-33BE-CB8D-D187-F2C9C50F12E6}"/>
              </a:ext>
            </a:extLst>
          </p:cNvPr>
          <p:cNvSpPr/>
          <p:nvPr/>
        </p:nvSpPr>
        <p:spPr>
          <a:xfrm>
            <a:off x="6766944" y="2117401"/>
            <a:ext cx="629558" cy="6637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7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Necessary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4F6DBF-782C-9D2A-E407-47A30BF8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4" y="1138409"/>
            <a:ext cx="2028825" cy="219075"/>
          </a:xfrm>
          <a:prstGeom prst="rect">
            <a:avLst/>
          </a:prstGeom>
        </p:spPr>
      </p:pic>
      <p:sp>
        <p:nvSpPr>
          <p:cNvPr id="13" name="두루마리 모양: 가로로 말림 12">
            <a:extLst>
              <a:ext uri="{FF2B5EF4-FFF2-40B4-BE49-F238E27FC236}">
                <a16:creationId xmlns:a16="http://schemas.microsoft.com/office/drawing/2014/main" id="{A5B3578C-F84D-2174-476B-42A1FA883DCD}"/>
              </a:ext>
            </a:extLst>
          </p:cNvPr>
          <p:cNvSpPr/>
          <p:nvPr/>
        </p:nvSpPr>
        <p:spPr>
          <a:xfrm>
            <a:off x="2190937" y="1058649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Change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Directory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, 디렉토리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DED9FB-CCC1-CD86-C747-5E9B8021E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" y="1539742"/>
            <a:ext cx="2190750" cy="228600"/>
          </a:xfrm>
          <a:prstGeom prst="rect">
            <a:avLst/>
          </a:prstGeom>
        </p:spPr>
      </p:pic>
      <p:sp>
        <p:nvSpPr>
          <p:cNvPr id="15" name="두루마리 모양: 가로로 말림 14">
            <a:extLst>
              <a:ext uri="{FF2B5EF4-FFF2-40B4-BE49-F238E27FC236}">
                <a16:creationId xmlns:a16="http://schemas.microsoft.com/office/drawing/2014/main" id="{951E5D56-B8DA-E39E-755A-A67EDE59AFFF}"/>
              </a:ext>
            </a:extLst>
          </p:cNvPr>
          <p:cNvSpPr/>
          <p:nvPr/>
        </p:nvSpPr>
        <p:spPr>
          <a:xfrm>
            <a:off x="2190937" y="1464745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Make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Directory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, 폴더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8AA1ED-CD8A-0FF9-1041-721748D51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" y="1949403"/>
            <a:ext cx="1952625" cy="27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C671D3-841D-6C18-1CFA-3FA8D0C88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2" y="2454741"/>
            <a:ext cx="2200275" cy="2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90402B-BB57-C79F-DD75-5868DB232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13" y="2850570"/>
            <a:ext cx="1990725" cy="2571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989476-4384-6FA3-D41B-2EEF11DF98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1" y="3355907"/>
            <a:ext cx="2190750" cy="238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D3D305-0DA5-9434-4A8D-836C095E3C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20" y="3774552"/>
            <a:ext cx="2190750" cy="238125"/>
          </a:xfrm>
          <a:prstGeom prst="rect">
            <a:avLst/>
          </a:prstGeom>
        </p:spPr>
      </p:pic>
      <p:sp>
        <p:nvSpPr>
          <p:cNvPr id="21" name="두루마리 모양: 가로로 말림 20">
            <a:extLst>
              <a:ext uri="{FF2B5EF4-FFF2-40B4-BE49-F238E27FC236}">
                <a16:creationId xmlns:a16="http://schemas.microsoft.com/office/drawing/2014/main" id="{F7F9614D-51ED-E42D-DEFD-DA35F6E84A25}"/>
              </a:ext>
            </a:extLst>
          </p:cNvPr>
          <p:cNvSpPr/>
          <p:nvPr/>
        </p:nvSpPr>
        <p:spPr>
          <a:xfrm>
            <a:off x="2190937" y="1898218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Remove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Directory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, 폴더 삭제</a:t>
            </a:r>
          </a:p>
        </p:txBody>
      </p:sp>
      <p:sp>
        <p:nvSpPr>
          <p:cNvPr id="22" name="두루마리 모양: 가로로 말림 21">
            <a:extLst>
              <a:ext uri="{FF2B5EF4-FFF2-40B4-BE49-F238E27FC236}">
                <a16:creationId xmlns:a16="http://schemas.microsoft.com/office/drawing/2014/main" id="{B8F5DA05-2859-4338-1FB3-D8B7DBBD1909}"/>
              </a:ext>
            </a:extLst>
          </p:cNvPr>
          <p:cNvSpPr/>
          <p:nvPr/>
        </p:nvSpPr>
        <p:spPr>
          <a:xfrm>
            <a:off x="2195500" y="2372756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시간 수정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or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파일 생성</a:t>
            </a:r>
          </a:p>
        </p:txBody>
      </p:sp>
      <p:sp>
        <p:nvSpPr>
          <p:cNvPr id="23" name="두루마리 모양: 가로로 말림 22">
            <a:extLst>
              <a:ext uri="{FF2B5EF4-FFF2-40B4-BE49-F238E27FC236}">
                <a16:creationId xmlns:a16="http://schemas.microsoft.com/office/drawing/2014/main" id="{B094DB14-9BC5-E9C2-5304-07C7D47CFF94}"/>
              </a:ext>
            </a:extLst>
          </p:cNvPr>
          <p:cNvSpPr/>
          <p:nvPr/>
        </p:nvSpPr>
        <p:spPr>
          <a:xfrm>
            <a:off x="2190937" y="2838170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짧은 내용 출력(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more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: 긴 내용 출력)</a:t>
            </a:r>
          </a:p>
        </p:txBody>
      </p:sp>
      <p:sp>
        <p:nvSpPr>
          <p:cNvPr id="24" name="두루마리 모양: 가로로 말림 23">
            <a:extLst>
              <a:ext uri="{FF2B5EF4-FFF2-40B4-BE49-F238E27FC236}">
                <a16:creationId xmlns:a16="http://schemas.microsoft.com/office/drawing/2014/main" id="{FA8B6C04-7307-7284-1A86-6EB3D1556C50}"/>
              </a:ext>
            </a:extLst>
          </p:cNvPr>
          <p:cNvSpPr/>
          <p:nvPr/>
        </p:nvSpPr>
        <p:spPr>
          <a:xfrm>
            <a:off x="2195499" y="3285331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처음 10줄을 출력</a:t>
            </a:r>
          </a:p>
        </p:txBody>
      </p:sp>
      <p:sp>
        <p:nvSpPr>
          <p:cNvPr id="25" name="두루마리 모양: 가로로 말림 24">
            <a:extLst>
              <a:ext uri="{FF2B5EF4-FFF2-40B4-BE49-F238E27FC236}">
                <a16:creationId xmlns:a16="http://schemas.microsoft.com/office/drawing/2014/main" id="{6367165D-3A1E-2CF7-E45A-B5FA1381A0C1}"/>
              </a:ext>
            </a:extLst>
          </p:cNvPr>
          <p:cNvSpPr/>
          <p:nvPr/>
        </p:nvSpPr>
        <p:spPr>
          <a:xfrm>
            <a:off x="2190936" y="3705116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마지막 10줄을 출력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7CC1EB1-12EB-06A6-64D0-601D68B99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67" y="4240365"/>
            <a:ext cx="2200275" cy="257175"/>
          </a:xfrm>
          <a:prstGeom prst="rect">
            <a:avLst/>
          </a:prstGeom>
        </p:spPr>
      </p:pic>
      <p:pic>
        <p:nvPicPr>
          <p:cNvPr id="28" name="그림 27" descr="스크린샷, 텍스트, 폰트, 라일락이(가) 표시된 사진&#10;&#10;자동 생성된 설명">
            <a:extLst>
              <a:ext uri="{FF2B5EF4-FFF2-40B4-BE49-F238E27FC236}">
                <a16:creationId xmlns:a16="http://schemas.microsoft.com/office/drawing/2014/main" id="{B04B87A8-0E32-9906-D272-E37AB1935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25" y="5401253"/>
            <a:ext cx="3324225" cy="1457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E80F32E-09E9-FAEF-3F47-7D0CA1FBB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4683" y="1080574"/>
            <a:ext cx="2028825" cy="3143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F4A6A9-291D-47C6-49F4-01ECA83B9F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3543" y="1544847"/>
            <a:ext cx="2162175" cy="219075"/>
          </a:xfrm>
          <a:prstGeom prst="rect">
            <a:avLst/>
          </a:prstGeom>
        </p:spPr>
      </p:pic>
      <p:sp>
        <p:nvSpPr>
          <p:cNvPr id="31" name="두루마리 모양: 가로로 말림 30">
            <a:extLst>
              <a:ext uri="{FF2B5EF4-FFF2-40B4-BE49-F238E27FC236}">
                <a16:creationId xmlns:a16="http://schemas.microsoft.com/office/drawing/2014/main" id="{7864A677-63C3-E43E-D530-15EDBF0658F7}"/>
              </a:ext>
            </a:extLst>
          </p:cNvPr>
          <p:cNvSpPr/>
          <p:nvPr/>
        </p:nvSpPr>
        <p:spPr>
          <a:xfrm>
            <a:off x="2190936" y="4179655"/>
            <a:ext cx="3845783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모든 명령어 All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Clear</a:t>
            </a:r>
          </a:p>
        </p:txBody>
      </p:sp>
      <p:sp>
        <p:nvSpPr>
          <p:cNvPr id="32" name="두루마리 모양: 가로로 말림 31">
            <a:extLst>
              <a:ext uri="{FF2B5EF4-FFF2-40B4-BE49-F238E27FC236}">
                <a16:creationId xmlns:a16="http://schemas.microsoft.com/office/drawing/2014/main" id="{F1A9565C-C1F8-4BEC-7EAB-4D7279DA7B15}"/>
              </a:ext>
            </a:extLst>
          </p:cNvPr>
          <p:cNvSpPr/>
          <p:nvPr/>
        </p:nvSpPr>
        <p:spPr>
          <a:xfrm>
            <a:off x="8396445" y="1058648"/>
            <a:ext cx="3727149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Word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Count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, 단어, 글자 수 세기</a:t>
            </a:r>
          </a:p>
        </p:txBody>
      </p:sp>
      <p:sp>
        <p:nvSpPr>
          <p:cNvPr id="33" name="두루마리 모양: 가로로 말림 32">
            <a:extLst>
              <a:ext uri="{FF2B5EF4-FFF2-40B4-BE49-F238E27FC236}">
                <a16:creationId xmlns:a16="http://schemas.microsoft.com/office/drawing/2014/main" id="{C351C7DE-EEC1-2CE7-8DF9-62A71EDE0BBF}"/>
              </a:ext>
            </a:extLst>
          </p:cNvPr>
          <p:cNvSpPr/>
          <p:nvPr/>
        </p:nvSpPr>
        <p:spPr>
          <a:xfrm>
            <a:off x="8396445" y="1437577"/>
            <a:ext cx="3726939" cy="40612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복잡한 명령어를 간단한 이름으로 정의, 사용</a:t>
            </a:r>
          </a:p>
        </p:txBody>
      </p:sp>
      <p:sp>
        <p:nvSpPr>
          <p:cNvPr id="34" name="두루마리 모양: 가로로 말림 33">
            <a:extLst>
              <a:ext uri="{FF2B5EF4-FFF2-40B4-BE49-F238E27FC236}">
                <a16:creationId xmlns:a16="http://schemas.microsoft.com/office/drawing/2014/main" id="{70A793B5-A9E9-17F7-BE41-2A189B5DD0E8}"/>
              </a:ext>
            </a:extLst>
          </p:cNvPr>
          <p:cNvSpPr/>
          <p:nvPr/>
        </p:nvSpPr>
        <p:spPr>
          <a:xfrm>
            <a:off x="8396446" y="1898218"/>
            <a:ext cx="3727149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Unalias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: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Alias에서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정의된 별명들을 제거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9E3FD0-FAFC-56FF-1F8D-238D0D63A3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7183" y="2371446"/>
            <a:ext cx="1962150" cy="2667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69530FA-213F-5ADC-BC86-A9BB098D50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6251" y="2838222"/>
            <a:ext cx="2038350" cy="2476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91ACFA-D441-E9D8-1D6B-B8A2B9DB5B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0548" y="3307057"/>
            <a:ext cx="2057400" cy="2952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348CDF2-75A5-F788-C694-3153223518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3970" y="3775893"/>
            <a:ext cx="1876425" cy="342900"/>
          </a:xfrm>
          <a:prstGeom prst="rect">
            <a:avLst/>
          </a:prstGeom>
        </p:spPr>
      </p:pic>
      <p:sp>
        <p:nvSpPr>
          <p:cNvPr id="39" name="두루마리 모양: 가로로 말림 38">
            <a:extLst>
              <a:ext uri="{FF2B5EF4-FFF2-40B4-BE49-F238E27FC236}">
                <a16:creationId xmlns:a16="http://schemas.microsoft.com/office/drawing/2014/main" id="{F56126CE-80F4-735F-5075-BADBAD827B03}"/>
              </a:ext>
            </a:extLst>
          </p:cNvPr>
          <p:cNvSpPr/>
          <p:nvPr/>
        </p:nvSpPr>
        <p:spPr>
          <a:xfrm>
            <a:off x="8396446" y="2277146"/>
            <a:ext cx="3745609" cy="370877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파일을 묶음</a:t>
            </a:r>
          </a:p>
        </p:txBody>
      </p:sp>
      <p:sp>
        <p:nvSpPr>
          <p:cNvPr id="40" name="두루마리 모양: 가로로 말림 39">
            <a:extLst>
              <a:ext uri="{FF2B5EF4-FFF2-40B4-BE49-F238E27FC236}">
                <a16:creationId xmlns:a16="http://schemas.microsoft.com/office/drawing/2014/main" id="{E1E6FB4B-1FEB-1244-B4C2-D030BAE293F2}"/>
              </a:ext>
            </a:extLst>
          </p:cNvPr>
          <p:cNvSpPr/>
          <p:nvPr/>
        </p:nvSpPr>
        <p:spPr>
          <a:xfrm>
            <a:off x="8396446" y="2760602"/>
            <a:ext cx="3763652" cy="39264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파일 이름 검색</a:t>
            </a:r>
          </a:p>
        </p:txBody>
      </p:sp>
      <p:sp>
        <p:nvSpPr>
          <p:cNvPr id="41" name="두루마리 모양: 가로로 말림 40">
            <a:extLst>
              <a:ext uri="{FF2B5EF4-FFF2-40B4-BE49-F238E27FC236}">
                <a16:creationId xmlns:a16="http://schemas.microsoft.com/office/drawing/2014/main" id="{F389E9E5-D570-315B-BD44-3C73B0DA8391}"/>
              </a:ext>
            </a:extLst>
          </p:cNvPr>
          <p:cNvSpPr/>
          <p:nvPr/>
        </p:nvSpPr>
        <p:spPr>
          <a:xfrm>
            <a:off x="8396446" y="3226015"/>
            <a:ext cx="3763652" cy="3789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Text파일에서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원하는 문자열이 들어간 행 탐색</a:t>
            </a:r>
          </a:p>
        </p:txBody>
      </p:sp>
      <p:sp>
        <p:nvSpPr>
          <p:cNvPr id="42" name="두루마리 모양: 가로로 말림 41">
            <a:extLst>
              <a:ext uri="{FF2B5EF4-FFF2-40B4-BE49-F238E27FC236}">
                <a16:creationId xmlns:a16="http://schemas.microsoft.com/office/drawing/2014/main" id="{46D496B9-F7D8-AF8B-3838-B1C09A2E0BE8}"/>
              </a:ext>
            </a:extLst>
          </p:cNvPr>
          <p:cNvSpPr/>
          <p:nvPr/>
        </p:nvSpPr>
        <p:spPr>
          <a:xfrm>
            <a:off x="8396446" y="3764433"/>
            <a:ext cx="3763652" cy="356146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ProcesS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, 현재 진행중인 프로세스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3956254-79CE-FB2E-55CF-51D6C82F446D}"/>
              </a:ext>
            </a:extLst>
          </p:cNvPr>
          <p:cNvSpPr/>
          <p:nvPr/>
        </p:nvSpPr>
        <p:spPr>
          <a:xfrm>
            <a:off x="567971" y="4646417"/>
            <a:ext cx="629558" cy="6637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8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877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7B32526-B9AD-43E1-9750-E79997E3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" y="755693"/>
            <a:ext cx="5670641" cy="1647825"/>
          </a:xfrm>
          <a:prstGeom prst="rect">
            <a:avLst/>
          </a:prstGeom>
        </p:spPr>
      </p:pic>
      <p:pic>
        <p:nvPicPr>
          <p:cNvPr id="4" name="그림 3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F2AF863A-0946-450E-5A07-E2357E1B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23" y="2286725"/>
            <a:ext cx="4181475" cy="704850"/>
          </a:xfrm>
          <a:prstGeom prst="rect">
            <a:avLst/>
          </a:prstGeom>
        </p:spPr>
      </p:pic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88EC8531-BF27-1932-004C-8223E8EFE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2" y="2991030"/>
            <a:ext cx="5676900" cy="971550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5C07680A-690E-037D-3596-9119FACE7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11" y="3964125"/>
            <a:ext cx="5671185" cy="742950"/>
          </a:xfrm>
          <a:prstGeom prst="rect">
            <a:avLst/>
          </a:prstGeom>
        </p:spPr>
      </p:pic>
      <p:pic>
        <p:nvPicPr>
          <p:cNvPr id="8" name="그림 7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53D03BCA-D78F-0D85-9E8A-F485BA4F4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" y="4710679"/>
            <a:ext cx="3295650" cy="733425"/>
          </a:xfrm>
          <a:prstGeom prst="rect">
            <a:avLst/>
          </a:prstGeom>
        </p:spPr>
      </p:pic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63B8234-F740-4817-21FD-3486D65C2D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8067" y="752604"/>
            <a:ext cx="6096000" cy="1654524"/>
          </a:xfrm>
          <a:prstGeom prst="rect">
            <a:avLst/>
          </a:prstGeom>
        </p:spPr>
      </p:pic>
      <p:pic>
        <p:nvPicPr>
          <p:cNvPr id="10" name="그림 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69AE307-7E51-1594-3BB9-C285701A50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096" y="2405319"/>
            <a:ext cx="6096000" cy="1445570"/>
          </a:xfrm>
          <a:prstGeom prst="rect">
            <a:avLst/>
          </a:prstGeom>
        </p:spPr>
      </p:pic>
      <p:pic>
        <p:nvPicPr>
          <p:cNvPr id="12" name="그림 11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94CEBE61-504C-5B75-82CE-B0771C3F81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0126" y="3852090"/>
            <a:ext cx="2981325" cy="1552575"/>
          </a:xfrm>
          <a:prstGeom prst="rect">
            <a:avLst/>
          </a:prstGeom>
        </p:spPr>
      </p:pic>
      <p:pic>
        <p:nvPicPr>
          <p:cNvPr id="26" name="그림 25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D8621968-F8F4-262D-EF12-29E2DE7C2E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7036" y="5405953"/>
            <a:ext cx="3590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9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43" name="그림 4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805053A-578D-110F-4340-D8C3C9E8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" y="717653"/>
            <a:ext cx="6096000" cy="1051686"/>
          </a:xfrm>
          <a:prstGeom prst="rect">
            <a:avLst/>
          </a:prstGeom>
        </p:spPr>
      </p:pic>
      <p:pic>
        <p:nvPicPr>
          <p:cNvPr id="44" name="그림 43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26EF2C7F-77AB-2666-F871-A959F2358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" y="1769007"/>
            <a:ext cx="2733675" cy="714375"/>
          </a:xfrm>
          <a:prstGeom prst="rect">
            <a:avLst/>
          </a:prstGeom>
        </p:spPr>
      </p:pic>
      <p:pic>
        <p:nvPicPr>
          <p:cNvPr id="45" name="그림 44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8CEAAE55-D898-C54A-AAA9-09784890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" y="2482609"/>
            <a:ext cx="4981575" cy="1276350"/>
          </a:xfrm>
          <a:prstGeom prst="rect">
            <a:avLst/>
          </a:prstGeom>
        </p:spPr>
      </p:pic>
      <p:pic>
        <p:nvPicPr>
          <p:cNvPr id="47" name="그림 4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512A5C9-4B07-5178-2527-43521230C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296" y="717652"/>
            <a:ext cx="6096000" cy="2969610"/>
          </a:xfrm>
          <a:prstGeom prst="rect">
            <a:avLst/>
          </a:prstGeom>
        </p:spPr>
      </p:pic>
      <p:pic>
        <p:nvPicPr>
          <p:cNvPr id="48" name="그림 4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0AB3AC9-DE11-A5C8-C11F-8DCE980FF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324" y="3688423"/>
            <a:ext cx="6096000" cy="949515"/>
          </a:xfrm>
          <a:prstGeom prst="rect">
            <a:avLst/>
          </a:prstGeom>
        </p:spPr>
      </p:pic>
      <p:pic>
        <p:nvPicPr>
          <p:cNvPr id="49" name="그림 4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7CADC1B-4535-58F4-5241-8315D7360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1234" y="4636804"/>
            <a:ext cx="6096000" cy="1542361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5928C7D-89B8-BF4A-499C-471E960E1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9" y="3687072"/>
            <a:ext cx="6096000" cy="806146"/>
          </a:xfrm>
          <a:prstGeom prst="rect">
            <a:avLst/>
          </a:prstGeom>
        </p:spPr>
      </p:pic>
      <p:pic>
        <p:nvPicPr>
          <p:cNvPr id="50" name="그림 4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779463D-D03F-4149-DB89-D18E5F1E3A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4" y="4419531"/>
            <a:ext cx="6096000" cy="21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7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3F3E5CF-6B6F-7768-75D9-8D20320C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" y="651754"/>
            <a:ext cx="5782003" cy="4114800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8F10E6F-13B0-5E94-206D-8AA3C2286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" y="1197384"/>
            <a:ext cx="4114800" cy="1085850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C4F7E7-E85D-71B3-6C05-A46E69618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" y="2281876"/>
            <a:ext cx="3886200" cy="1276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0D5BA-3FC6-5C3C-B26A-5373687A8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" y="3557333"/>
            <a:ext cx="2762250" cy="447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0C9137-2D11-7632-1AE5-EF8E0B898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4898" y="2439118"/>
            <a:ext cx="4619625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E5DDC6-9F90-1968-1137-17939A180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516" y="3212519"/>
            <a:ext cx="481965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EF7A0E-2FC5-E938-8EE7-3A64F7FBD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743" y="4118838"/>
            <a:ext cx="4714875" cy="200025"/>
          </a:xfrm>
          <a:prstGeom prst="rect">
            <a:avLst/>
          </a:prstGeom>
        </p:spPr>
      </p:pic>
      <p:pic>
        <p:nvPicPr>
          <p:cNvPr id="12" name="그림 1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F6D911D-9128-143B-A78D-F2876E284C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3455" y="4988787"/>
            <a:ext cx="2476500" cy="647700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3C47A841-A999-8E97-BBA6-77058A29C0D2}"/>
              </a:ext>
            </a:extLst>
          </p:cNvPr>
          <p:cNvSpPr/>
          <p:nvPr/>
        </p:nvSpPr>
        <p:spPr>
          <a:xfrm>
            <a:off x="9103004" y="1410515"/>
            <a:ext cx="2266331" cy="90941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프로그램 완전 삭제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65A0D523-B058-216A-173A-C9C97218A84A}"/>
              </a:ext>
            </a:extLst>
          </p:cNvPr>
          <p:cNvSpPr/>
          <p:nvPr/>
        </p:nvSpPr>
        <p:spPr>
          <a:xfrm>
            <a:off x="7281131" y="2710547"/>
            <a:ext cx="3975058" cy="37832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패키지를 새로 설치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2D1DB987-0D55-49C7-E201-7EEDBE67BA6C}"/>
              </a:ext>
            </a:extLst>
          </p:cNvPr>
          <p:cNvSpPr/>
          <p:nvPr/>
        </p:nvSpPr>
        <p:spPr>
          <a:xfrm>
            <a:off x="7283440" y="3609115"/>
            <a:ext cx="3975058" cy="37832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패키지 제거하기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74F2D41-C371-BA0D-79F1-1F7DDCFB9841}"/>
              </a:ext>
            </a:extLst>
          </p:cNvPr>
          <p:cNvSpPr/>
          <p:nvPr/>
        </p:nvSpPr>
        <p:spPr>
          <a:xfrm>
            <a:off x="7283440" y="4441137"/>
            <a:ext cx="3975058" cy="37832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나가기</a:t>
            </a:r>
          </a:p>
        </p:txBody>
      </p:sp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8B7C0D59-D940-1CCE-1F17-BC358E525422}"/>
              </a:ext>
            </a:extLst>
          </p:cNvPr>
          <p:cNvSpPr/>
          <p:nvPr/>
        </p:nvSpPr>
        <p:spPr>
          <a:xfrm>
            <a:off x="4259251" y="905945"/>
            <a:ext cx="2168821" cy="5030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관리자 접근 권한 실행</a:t>
            </a: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6D1552A0-52D0-D3E5-11F8-7C1AFC5D7E85}"/>
              </a:ext>
            </a:extLst>
          </p:cNvPr>
          <p:cNvSpPr/>
          <p:nvPr/>
        </p:nvSpPr>
        <p:spPr>
          <a:xfrm>
            <a:off x="4259250" y="2643305"/>
            <a:ext cx="2168821" cy="5030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버전 확인</a:t>
            </a: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54DF4C2B-501D-FA48-C8C3-F5729B814095}"/>
              </a:ext>
            </a:extLst>
          </p:cNvPr>
          <p:cNvSpPr/>
          <p:nvPr/>
        </p:nvSpPr>
        <p:spPr>
          <a:xfrm>
            <a:off x="4259250" y="3396596"/>
            <a:ext cx="2168821" cy="50300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상위 디렉토리로 이동</a:t>
            </a:r>
          </a:p>
        </p:txBody>
      </p:sp>
    </p:spTree>
    <p:extLst>
      <p:ext uri="{BB962C8B-B14F-4D97-AF65-F5344CB8AC3E}">
        <p14:creationId xmlns:p14="http://schemas.microsoft.com/office/powerpoint/2010/main" val="12380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Manual of Git</a:t>
            </a:r>
            <a:endParaRPr lang="en-US" altLang="ko-KR" sz="4400" i="1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23ED29-D1C8-6FB1-599C-AD554AF0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0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194ED-1169-6D1B-5E14-F96153B2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2254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About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CEBFE-A311-6A00-3245-E3CB15F92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189526"/>
            <a:ext cx="10077557" cy="3549045"/>
          </a:xfrm>
        </p:spPr>
        <p:txBody>
          <a:bodyPr lIns="109728" tIns="109728" rIns="109728" bIns="91440" anchor="t"/>
          <a:lstStyle/>
          <a:p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Git은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분산 버전 관리 시스템 즉, 코드를 공유하고 같이 관리함으로써 협업이          가능하게 만든 시스템이다. 하지만, 이 시스템은 '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Clone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' 즉, 모든 소스를 복사하여       사용자의 컴퓨터로 받아오는 과정이 필요한데, 이때 몇 가지 명령어를 알아 둘 필요가   있다.</a:t>
            </a:r>
          </a:p>
          <a:p>
            <a:pPr>
              <a:lnSpc>
                <a:spcPct val="113999"/>
              </a:lnSpc>
            </a:pPr>
            <a:endParaRPr lang="ko-KR" altLang="en-US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13999"/>
              </a:lnSpc>
            </a:pPr>
            <a:r>
              <a:rPr lang="ko-KR" altLang="en-US" b="1" i="1" u="sng" err="1">
                <a:solidFill>
                  <a:schemeClr val="bg1"/>
                </a:solidFill>
                <a:ea typeface="Microsoft GothicNeo Light"/>
                <a:cs typeface="Microsoft GothicNeo Light"/>
              </a:rPr>
              <a:t>Push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= 자신이 변경한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Local의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소스들을 서버에 업로드 하는 행위</a:t>
            </a:r>
          </a:p>
          <a:p>
            <a:pPr>
              <a:lnSpc>
                <a:spcPct val="113999"/>
              </a:lnSpc>
            </a:pP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.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13999"/>
              </a:lnSpc>
            </a:pPr>
            <a:r>
              <a:rPr lang="ko-KR" altLang="en-US" b="1" i="1" u="sng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Repository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= 프로젝트 폴더 단위의 저장소이다.</a:t>
            </a:r>
          </a:p>
          <a:p>
            <a:pPr>
              <a:lnSpc>
                <a:spcPct val="113999"/>
              </a:lnSpc>
            </a:pPr>
            <a:endParaRPr lang="ko-KR" altLang="en-US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13999"/>
              </a:lnSpc>
            </a:pPr>
            <a:r>
              <a:rPr lang="ko-KR" altLang="en-US" b="1" i="1" u="sng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Clone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= 서버의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Repository에서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Client로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File을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복붙하는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행위.</a:t>
            </a:r>
          </a:p>
          <a:p>
            <a:pPr>
              <a:lnSpc>
                <a:spcPct val="113999"/>
              </a:lnSpc>
            </a:pP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(이때 어떤 파일들을 가져올 것인지 정해야 하는데, 종류는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HTTPS와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SSH가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있고,</a:t>
            </a:r>
          </a:p>
          <a:p>
            <a:pPr>
              <a:lnSpc>
                <a:spcPct val="113999"/>
              </a:lnSpc>
            </a:pP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보통은 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HTTPS를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많이 사용한다.)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2FBE69D-0519-5E7F-34AA-2DBAB9D4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6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B0F83142-E404-06A4-ED7D-6C0A833B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8582" y="51381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6C8881-889C-4DC5-23DA-F2C7D653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>
                <a:solidFill>
                  <a:srgbClr val="FFFFFF"/>
                </a:solidFill>
              </a:rPr>
              <a:t>Origin of Linux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F4DDE0A-40B7-AB90-E22C-41208009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9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F33-13CC-1313-F6F2-4FEC1EA9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774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D27BB74-F241-E1B5-03AE-DE931A94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C4F077-3E09-8938-9C99-74164DEB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23" y="1102390"/>
            <a:ext cx="3222575" cy="4114800"/>
          </a:xfrm>
          <a:prstGeom prst="rect">
            <a:avLst/>
          </a:prstGeom>
        </p:spPr>
      </p:pic>
      <p:pic>
        <p:nvPicPr>
          <p:cNvPr id="6" name="그림 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82F0DBF-B232-AAA1-7DAB-EE96E05E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69" y="1101250"/>
            <a:ext cx="3590925" cy="971550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46A600E-2C0E-45C3-7DA4-46F15DFA4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628" y="3157966"/>
            <a:ext cx="4352925" cy="1038225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76525D5-AC8A-5758-7BC2-CA043966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909" y="4939768"/>
            <a:ext cx="6096000" cy="550793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BF057BE-336F-0312-DD24-73CFD3021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768" y="5486171"/>
            <a:ext cx="6096000" cy="54814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6C5373-AF18-8304-CC45-5D03E7A24E08}"/>
              </a:ext>
            </a:extLst>
          </p:cNvPr>
          <p:cNvSpPr/>
          <p:nvPr/>
        </p:nvSpPr>
        <p:spPr>
          <a:xfrm>
            <a:off x="3868687" y="1416589"/>
            <a:ext cx="1354920" cy="4105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549FC9E-4703-A3C0-79E3-2F546344F6A3}"/>
              </a:ext>
            </a:extLst>
          </p:cNvPr>
          <p:cNvSpPr/>
          <p:nvPr/>
        </p:nvSpPr>
        <p:spPr>
          <a:xfrm rot="5400000">
            <a:off x="6756986" y="2342852"/>
            <a:ext cx="821064" cy="433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C603E3B-75DD-CF8E-7107-3EED8F8356F5}"/>
              </a:ext>
            </a:extLst>
          </p:cNvPr>
          <p:cNvSpPr/>
          <p:nvPr/>
        </p:nvSpPr>
        <p:spPr>
          <a:xfrm rot="5400000">
            <a:off x="6893871" y="4350516"/>
            <a:ext cx="588358" cy="392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C140D-BC20-882C-320A-16F2779F0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2176" y="5912800"/>
            <a:ext cx="1724025" cy="44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47B1B4-B6DF-9649-B939-2785B267B639}"/>
              </a:ext>
            </a:extLst>
          </p:cNvPr>
          <p:cNvSpPr txBox="1"/>
          <p:nvPr/>
        </p:nvSpPr>
        <p:spPr>
          <a:xfrm>
            <a:off x="506384" y="5221232"/>
            <a:ext cx="3216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회원가입 진행 또는 로그인</a:t>
            </a:r>
          </a:p>
        </p:txBody>
      </p:sp>
    </p:spTree>
    <p:extLst>
      <p:ext uri="{BB962C8B-B14F-4D97-AF65-F5344CB8AC3E}">
        <p14:creationId xmlns:p14="http://schemas.microsoft.com/office/powerpoint/2010/main" val="143562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F33-13CC-1313-F6F2-4FEC1EA9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463" y="-618297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D27BB74-F241-E1B5-03AE-DE931A94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전자제품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2BD9A4C6-A820-2E1C-9DDF-364E021D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8" y="663265"/>
            <a:ext cx="4553749" cy="274355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FA79D441-DB2B-7DA1-6811-DAB19610B7C7}"/>
              </a:ext>
            </a:extLst>
          </p:cNvPr>
          <p:cNvSpPr/>
          <p:nvPr/>
        </p:nvSpPr>
        <p:spPr>
          <a:xfrm>
            <a:off x="2219342" y="1546469"/>
            <a:ext cx="604447" cy="18703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F174D6E-B6E8-9090-EF09-6648B613D23A}"/>
              </a:ext>
            </a:extLst>
          </p:cNvPr>
          <p:cNvSpPr/>
          <p:nvPr/>
        </p:nvSpPr>
        <p:spPr>
          <a:xfrm>
            <a:off x="4897045" y="871229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45F0FA75-5801-56A7-77E3-97C8EE0E182E}"/>
              </a:ext>
            </a:extLst>
          </p:cNvPr>
          <p:cNvSpPr/>
          <p:nvPr/>
        </p:nvSpPr>
        <p:spPr>
          <a:xfrm>
            <a:off x="1594227" y="1546469"/>
            <a:ext cx="522315" cy="1824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FEE340DE-396A-8860-9D0A-AB6DAA8D584F}"/>
              </a:ext>
            </a:extLst>
          </p:cNvPr>
          <p:cNvSpPr/>
          <p:nvPr/>
        </p:nvSpPr>
        <p:spPr>
          <a:xfrm>
            <a:off x="2219275" y="725289"/>
            <a:ext cx="946619" cy="70941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45BF0-FF2D-3073-FFFA-E07EAEC6998F}"/>
              </a:ext>
            </a:extLst>
          </p:cNvPr>
          <p:cNvSpPr txBox="1"/>
          <p:nvPr/>
        </p:nvSpPr>
        <p:spPr>
          <a:xfrm>
            <a:off x="2269585" y="709310"/>
            <a:ext cx="8436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자신의 OS 맞게 다운로드</a:t>
            </a:r>
            <a:endParaRPr lang="ko-KR" altLang="en-US" sz="140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59D4D6-D048-A9AB-B417-ADC5EAAA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74" y="493623"/>
            <a:ext cx="3714181" cy="29231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669DC3D-664F-6B16-139D-8AACF6633473}"/>
              </a:ext>
            </a:extLst>
          </p:cNvPr>
          <p:cNvSpPr/>
          <p:nvPr/>
        </p:nvSpPr>
        <p:spPr>
          <a:xfrm>
            <a:off x="7097054" y="1879559"/>
            <a:ext cx="896470" cy="35586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CBA459AD-EE47-3D89-233F-CE0658D972AD}"/>
              </a:ext>
            </a:extLst>
          </p:cNvPr>
          <p:cNvSpPr/>
          <p:nvPr/>
        </p:nvSpPr>
        <p:spPr>
          <a:xfrm rot="1200000">
            <a:off x="9136593" y="3650092"/>
            <a:ext cx="1909384" cy="1183948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FDD87-A217-75F6-7790-B035343D2267}"/>
              </a:ext>
            </a:extLst>
          </p:cNvPr>
          <p:cNvSpPr txBox="1"/>
          <p:nvPr/>
        </p:nvSpPr>
        <p:spPr>
          <a:xfrm rot="1440000">
            <a:off x="9319225" y="3871383"/>
            <a:ext cx="155547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아무것도 건드리지 않은 상태로 설치 진행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018DD7EF-740D-A97D-B77A-FA1269411767}"/>
              </a:ext>
            </a:extLst>
          </p:cNvPr>
          <p:cNvSpPr/>
          <p:nvPr/>
        </p:nvSpPr>
        <p:spPr>
          <a:xfrm rot="5400000">
            <a:off x="7557201" y="3024906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9F018BF-2428-A149-537E-C024DBB3B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037" y="4602115"/>
            <a:ext cx="2482239" cy="2047818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7760C210-F543-274E-D4AE-74DC65B77D05}"/>
              </a:ext>
            </a:extLst>
          </p:cNvPr>
          <p:cNvSpPr/>
          <p:nvPr/>
        </p:nvSpPr>
        <p:spPr>
          <a:xfrm>
            <a:off x="8004999" y="1341277"/>
            <a:ext cx="946619" cy="70941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53126-F766-F93D-C41B-7959F8719840}"/>
              </a:ext>
            </a:extLst>
          </p:cNvPr>
          <p:cNvSpPr txBox="1"/>
          <p:nvPr/>
        </p:nvSpPr>
        <p:spPr>
          <a:xfrm>
            <a:off x="8087249" y="1343550"/>
            <a:ext cx="871047" cy="7477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OS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bit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endParaRPr lang="ko-KR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맞게 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다운로드</a:t>
            </a:r>
            <a:endParaRPr lang="ko-KR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EB2A8EE0-2BA4-004C-2C03-B28535BDC47E}"/>
              </a:ext>
            </a:extLst>
          </p:cNvPr>
          <p:cNvSpPr/>
          <p:nvPr/>
        </p:nvSpPr>
        <p:spPr>
          <a:xfrm rot="10800000">
            <a:off x="5449153" y="4603661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 descr="텍스트, 스크린샷, 운영 체제, 폰트이(가) 표시된 사진&#10;&#10;자동 생성된 설명">
            <a:extLst>
              <a:ext uri="{FF2B5EF4-FFF2-40B4-BE49-F238E27FC236}">
                <a16:creationId xmlns:a16="http://schemas.microsoft.com/office/drawing/2014/main" id="{51A3E9B9-6D59-162A-4F70-1CFC52823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174" y="4474354"/>
            <a:ext cx="2636864" cy="2171016"/>
          </a:xfrm>
          <a:prstGeom prst="rect">
            <a:avLst/>
          </a:prstGeom>
        </p:spPr>
      </p:pic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E04D3180-73EA-D22E-1956-CF5DB1DA688A}"/>
              </a:ext>
            </a:extLst>
          </p:cNvPr>
          <p:cNvSpPr/>
          <p:nvPr/>
        </p:nvSpPr>
        <p:spPr>
          <a:xfrm rot="240000">
            <a:off x="3391933" y="3636404"/>
            <a:ext cx="1909384" cy="1183948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6774F2-A74C-AFC4-1C6D-D008965FB937}"/>
              </a:ext>
            </a:extLst>
          </p:cNvPr>
          <p:cNvSpPr txBox="1"/>
          <p:nvPr/>
        </p:nvSpPr>
        <p:spPr>
          <a:xfrm>
            <a:off x="3734267" y="3857695"/>
            <a:ext cx="155547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View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Release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Notes는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해제한 후 설치 마침</a:t>
            </a:r>
          </a:p>
        </p:txBody>
      </p:sp>
    </p:spTree>
    <p:extLst>
      <p:ext uri="{BB962C8B-B14F-4D97-AF65-F5344CB8AC3E}">
        <p14:creationId xmlns:p14="http://schemas.microsoft.com/office/powerpoint/2010/main" val="241867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F33-13CC-1313-F6F2-4FEC1EA9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D27BB74-F241-E1B5-03AE-DE931A94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39" y="-858228"/>
            <a:ext cx="2998109" cy="2477531"/>
          </a:xfrm>
          <a:prstGeom prst="rect">
            <a:avLst/>
          </a:prstGeom>
        </p:spPr>
      </p:pic>
      <p:pic>
        <p:nvPicPr>
          <p:cNvPr id="21" name="그림 2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FD66E3-524F-109A-067E-C606B5B71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26" y="662927"/>
            <a:ext cx="6096000" cy="3177702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C0F1146-6C6C-DCE6-1723-A00E11634910}"/>
              </a:ext>
            </a:extLst>
          </p:cNvPr>
          <p:cNvSpPr/>
          <p:nvPr/>
        </p:nvSpPr>
        <p:spPr>
          <a:xfrm>
            <a:off x="3332407" y="1785987"/>
            <a:ext cx="2762465" cy="1959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Win</a:t>
            </a:r>
            <a:r>
              <a:rPr lang="ko-KR" altLang="en-US" dirty="0">
                <a:ea typeface="Microsoft GothicNeo Light"/>
                <a:cs typeface="Microsoft GothicNeo Light"/>
              </a:rPr>
              <a:t> + </a:t>
            </a:r>
            <a:r>
              <a:rPr lang="ko-KR" altLang="en-US" dirty="0" err="1">
                <a:ea typeface="Microsoft GothicNeo Light"/>
                <a:cs typeface="Microsoft GothicNeo Light"/>
              </a:rPr>
              <a:t>R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Key를</a:t>
            </a:r>
            <a:endParaRPr lang="ko-KR" dirty="0" err="1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눌러 </a:t>
            </a:r>
            <a:r>
              <a:rPr lang="ko-KR" altLang="en-US" dirty="0" err="1">
                <a:ea typeface="Microsoft GothicNeo Light"/>
                <a:cs typeface="Microsoft GothicNeo Light"/>
              </a:rPr>
              <a:t>cmd</a:t>
            </a:r>
            <a:r>
              <a:rPr lang="ko-KR" altLang="en-US" dirty="0">
                <a:ea typeface="Microsoft GothicNeo Light"/>
                <a:cs typeface="Microsoft GothicNeo Light"/>
              </a:rPr>
              <a:t> 창을 </a:t>
            </a:r>
            <a:endParaRPr lang="ko-KR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열고, '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git'을</a:t>
            </a:r>
            <a:r>
              <a:rPr lang="ko-KR" altLang="en-US" dirty="0">
                <a:ea typeface="Microsoft GothicNeo Light"/>
                <a:cs typeface="Microsoft GothicNeo Light"/>
              </a:rPr>
              <a:t> 친 후,</a:t>
            </a:r>
          </a:p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설치가 되었는지</a:t>
            </a:r>
          </a:p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다시 확인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07A7DA0-E1CA-8058-8644-9B407FDE5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66" y="663442"/>
            <a:ext cx="2781300" cy="457200"/>
          </a:xfrm>
          <a:prstGeom prst="rect">
            <a:avLst/>
          </a:prstGeom>
        </p:spPr>
      </p:pic>
      <p:pic>
        <p:nvPicPr>
          <p:cNvPr id="26" name="그림 25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58BC3996-6981-5FF1-61C5-F04B37EF2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538" y="2251146"/>
            <a:ext cx="5534767" cy="6035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9AFBD9-1E1A-34CD-BD70-C03FC51F1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135" y="4002497"/>
            <a:ext cx="2924175" cy="285750"/>
          </a:xfrm>
          <a:prstGeom prst="rect">
            <a:avLst/>
          </a:prstGeom>
        </p:spPr>
      </p:pic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413CCBD7-96E5-8449-3500-DC2AB9F6F2F3}"/>
              </a:ext>
            </a:extLst>
          </p:cNvPr>
          <p:cNvSpPr/>
          <p:nvPr/>
        </p:nvSpPr>
        <p:spPr>
          <a:xfrm rot="5400000">
            <a:off x="7525261" y="661336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0ED985D2-A731-0991-72D7-85733EB1358D}"/>
              </a:ext>
            </a:extLst>
          </p:cNvPr>
          <p:cNvSpPr/>
          <p:nvPr/>
        </p:nvSpPr>
        <p:spPr>
          <a:xfrm rot="5400000">
            <a:off x="7525261" y="2436295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1034AF57-53E6-F9FC-70A3-DD6B5CCE2312}"/>
              </a:ext>
            </a:extLst>
          </p:cNvPr>
          <p:cNvSpPr/>
          <p:nvPr/>
        </p:nvSpPr>
        <p:spPr>
          <a:xfrm>
            <a:off x="9101783" y="1350793"/>
            <a:ext cx="1220391" cy="70941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909E4D-F573-B81D-0994-80B1720C923C}"/>
              </a:ext>
            </a:extLst>
          </p:cNvPr>
          <p:cNvSpPr txBox="1"/>
          <p:nvPr/>
        </p:nvSpPr>
        <p:spPr>
          <a:xfrm>
            <a:off x="9161219" y="1444324"/>
            <a:ext cx="11721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User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정보를 등록 및 입력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D5C3DC98-E06F-ED1E-E498-7A24DF1B625B}"/>
              </a:ext>
            </a:extLst>
          </p:cNvPr>
          <p:cNvSpPr/>
          <p:nvPr/>
        </p:nvSpPr>
        <p:spPr>
          <a:xfrm>
            <a:off x="10372401" y="893306"/>
            <a:ext cx="1647318" cy="1198028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제거하고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싶다면,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--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global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앞에 --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unset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을 </a:t>
            </a:r>
            <a:endParaRPr lang="ko-KR" altLang="en-US" sz="140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추가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8D510A4F-4538-6C4E-F0A6-34C165D9093C}"/>
              </a:ext>
            </a:extLst>
          </p:cNvPr>
          <p:cNvSpPr/>
          <p:nvPr/>
        </p:nvSpPr>
        <p:spPr>
          <a:xfrm>
            <a:off x="9090964" y="3111671"/>
            <a:ext cx="2926904" cy="805232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761D76-E9CA-CB3D-FEA3-151974596F18}"/>
              </a:ext>
            </a:extLst>
          </p:cNvPr>
          <p:cNvSpPr txBox="1"/>
          <p:nvPr/>
        </p:nvSpPr>
        <p:spPr>
          <a:xfrm>
            <a:off x="9291847" y="3250830"/>
            <a:ext cx="27281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C드라이브에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아무 파일을 임의로 </a:t>
            </a:r>
            <a:endParaRPr lang="ko-KR" dirty="0">
              <a:solidFill>
                <a:schemeClr val="bg1"/>
              </a:solidFill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만든 후,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Directory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Change</a:t>
            </a:r>
            <a:endParaRPr lang="ko-KR" altLang="en-US" sz="1400" i="1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085BC5F3-B08F-F8D7-F7DA-12C031DEA2DC}"/>
              </a:ext>
            </a:extLst>
          </p:cNvPr>
          <p:cNvSpPr/>
          <p:nvPr/>
        </p:nvSpPr>
        <p:spPr>
          <a:xfrm rot="5400000">
            <a:off x="7525261" y="3891852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4025E87-715B-77A6-9103-512F50301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076" y="5410566"/>
            <a:ext cx="6096000" cy="724198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09A2CFE9-FF37-FE45-261F-04945EE93BDF}"/>
              </a:ext>
            </a:extLst>
          </p:cNvPr>
          <p:cNvSpPr/>
          <p:nvPr/>
        </p:nvSpPr>
        <p:spPr>
          <a:xfrm>
            <a:off x="9788466" y="4431156"/>
            <a:ext cx="1220391" cy="70941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325D4-9B2C-BC56-F206-D611BD8A481A}"/>
              </a:ext>
            </a:extLst>
          </p:cNvPr>
          <p:cNvSpPr txBox="1"/>
          <p:nvPr/>
        </p:nvSpPr>
        <p:spPr>
          <a:xfrm>
            <a:off x="9965468" y="4433246"/>
            <a:ext cx="117219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Github에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endParaRPr lang="ko-KR">
              <a:solidFill>
                <a:schemeClr val="bg1"/>
              </a:solidFill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있는 URL 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확인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58AD7611-69CA-E9D5-82DB-228F5DD8ACE1}"/>
              </a:ext>
            </a:extLst>
          </p:cNvPr>
          <p:cNvSpPr/>
          <p:nvPr/>
        </p:nvSpPr>
        <p:spPr>
          <a:xfrm>
            <a:off x="8291886" y="149009"/>
            <a:ext cx="998323" cy="46121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Ver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.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Check</a:t>
            </a:r>
            <a:endParaRPr lang="ko-KR" sz="1400" i="1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457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F33-13CC-1313-F6F2-4FEC1EA9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6DFDF4-B169-86AB-91F2-46150756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140539"/>
            <a:ext cx="6096000" cy="342675"/>
          </a:xfrm>
          <a:prstGeom prst="rect">
            <a:avLst/>
          </a:prstGeom>
        </p:spPr>
      </p:pic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3D1F79B3-7203-2EDE-4CF6-41C025DF53CB}"/>
              </a:ext>
            </a:extLst>
          </p:cNvPr>
          <p:cNvSpPr/>
          <p:nvPr/>
        </p:nvSpPr>
        <p:spPr>
          <a:xfrm rot="5400000">
            <a:off x="729162" y="1211142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CD35AB5-263C-7D83-A611-1E0E2F94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3" y="2864649"/>
            <a:ext cx="3114946" cy="2314833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D50F369A-156E-F95F-24B6-4D4A3549F174}"/>
              </a:ext>
            </a:extLst>
          </p:cNvPr>
          <p:cNvSpPr/>
          <p:nvPr/>
        </p:nvSpPr>
        <p:spPr>
          <a:xfrm>
            <a:off x="3754802" y="2862475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F2AC2DD-F718-D386-4A07-6F601262E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458" y="2538078"/>
            <a:ext cx="2873841" cy="2772033"/>
          </a:xfrm>
          <a:prstGeom prst="rect">
            <a:avLst/>
          </a:prstGeom>
        </p:spPr>
      </p:pic>
      <p:pic>
        <p:nvPicPr>
          <p:cNvPr id="20" name="그림 1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257ACF5-14DC-112F-732A-329EAA535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521" y="2538078"/>
            <a:ext cx="3158991" cy="2772035"/>
          </a:xfrm>
          <a:prstGeom prst="rect">
            <a:avLst/>
          </a:prstGeom>
        </p:spPr>
      </p:pic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198EFB9-F5AB-ED40-4302-BC052CF40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639" y="-858228"/>
            <a:ext cx="2998109" cy="2477531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FDAD2B13-4832-4847-D916-12F0A0D6572D}"/>
              </a:ext>
            </a:extLst>
          </p:cNvPr>
          <p:cNvSpPr/>
          <p:nvPr/>
        </p:nvSpPr>
        <p:spPr>
          <a:xfrm>
            <a:off x="5123850" y="1706785"/>
            <a:ext cx="2754511" cy="87404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내 파일에서 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'.git'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파일이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보이지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않는다면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,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아래와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같이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체크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박스</a:t>
            </a:r>
            <a:r>
              <a:rPr lang="en-US" alt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해제</a:t>
            </a: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E9B2A6EA-7301-F688-14B1-10DFC27C8B1B}"/>
              </a:ext>
            </a:extLst>
          </p:cNvPr>
          <p:cNvSpPr/>
          <p:nvPr/>
        </p:nvSpPr>
        <p:spPr>
          <a:xfrm>
            <a:off x="8258935" y="1854830"/>
            <a:ext cx="3046249" cy="786963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추가적으로, 임의의 파일을 하나 더 생성하여, 다음</a:t>
            </a:r>
            <a:r>
              <a:rPr lang="ko-KR" altLang="en-US" sz="1400" i="1">
                <a:ea typeface="Microsoft GothicNeo Light"/>
                <a:cs typeface="Microsoft GothicNeo Light"/>
              </a:rPr>
              <a:t>과 같이 세팅</a:t>
            </a:r>
            <a:endParaRPr lang="ko-KR" altLang="en-US" sz="1400" i="1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052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CF33-13CC-1313-F6F2-4FEC1EA9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Setting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4AA8EC6-909C-0366-3BD5-38EC88BE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" y="715065"/>
            <a:ext cx="6096000" cy="1004152"/>
          </a:xfrm>
          <a:prstGeom prst="rect">
            <a:avLst/>
          </a:prstGeom>
        </p:spPr>
      </p:pic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5B4AF5DD-D731-0022-8676-42998302E1E6}"/>
              </a:ext>
            </a:extLst>
          </p:cNvPr>
          <p:cNvSpPr/>
          <p:nvPr/>
        </p:nvSpPr>
        <p:spPr>
          <a:xfrm rot="5400000">
            <a:off x="741519" y="1263511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A820FF49-6BC0-5613-07E4-6EC987242BDC}"/>
              </a:ext>
            </a:extLst>
          </p:cNvPr>
          <p:cNvSpPr/>
          <p:nvPr/>
        </p:nvSpPr>
        <p:spPr>
          <a:xfrm>
            <a:off x="6270910" y="85696"/>
            <a:ext cx="2575515" cy="94006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1F761-717A-CA19-5E21-06B90FFDBD5C}"/>
              </a:ext>
            </a:extLst>
          </p:cNvPr>
          <p:cNvSpPr txBox="1"/>
          <p:nvPr/>
        </p:nvSpPr>
        <p:spPr>
          <a:xfrm>
            <a:off x="6280917" y="187465"/>
            <a:ext cx="25726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이전에 생성한 파일을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Github에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업로드 하기 위해, 다음과 같은 명령어를 차례로 실행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3A9BB7C-140D-A37D-300A-115D59D1D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2" y="2862880"/>
            <a:ext cx="3133725" cy="295275"/>
          </a:xfrm>
          <a:prstGeom prst="rect">
            <a:avLst/>
          </a:prstGeom>
        </p:spPr>
      </p:pic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9AC8F275-D419-D00F-2D46-18CBC4C0A29A}"/>
              </a:ext>
            </a:extLst>
          </p:cNvPr>
          <p:cNvSpPr/>
          <p:nvPr/>
        </p:nvSpPr>
        <p:spPr>
          <a:xfrm rot="5400000">
            <a:off x="789416" y="2767270"/>
            <a:ext cx="875907" cy="1991321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439C80-4566-7098-E53E-C20CE846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71" y="4408050"/>
            <a:ext cx="6096000" cy="1538744"/>
          </a:xfrm>
          <a:prstGeom prst="rect">
            <a:avLst/>
          </a:prstGeom>
        </p:spPr>
      </p:pic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627FF2D4-0FAA-E05F-3B64-23C3B0698C7E}"/>
              </a:ext>
            </a:extLst>
          </p:cNvPr>
          <p:cNvSpPr/>
          <p:nvPr/>
        </p:nvSpPr>
        <p:spPr>
          <a:xfrm>
            <a:off x="3093928" y="3294099"/>
            <a:ext cx="2575515" cy="94006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11922-33B6-9E8B-41AA-4FE2B24E2994}"/>
              </a:ext>
            </a:extLst>
          </p:cNvPr>
          <p:cNvSpPr txBox="1"/>
          <p:nvPr/>
        </p:nvSpPr>
        <p:spPr>
          <a:xfrm>
            <a:off x="3094873" y="3498605"/>
            <a:ext cx="25726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이제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Github에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접속하면, 파일이</a:t>
            </a: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업로드 된 것을 알 수 있음.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7CB74B8-1935-2FD8-6B64-2DDE6C2D1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639" y="-858228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Necessary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60FFBA-0F63-495B-4F3F-696F374EB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046" y="1426875"/>
            <a:ext cx="3457575" cy="42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E303C0-98E8-B42A-2656-D8BE0990D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59" y="2329863"/>
            <a:ext cx="3095625" cy="42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B56CDE-55F8-D083-6DE3-A6AD47BAB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27" y="3237410"/>
            <a:ext cx="3486150" cy="457200"/>
          </a:xfrm>
          <a:prstGeom prst="rect">
            <a:avLst/>
          </a:prstGeom>
        </p:spPr>
      </p:pic>
      <p:pic>
        <p:nvPicPr>
          <p:cNvPr id="7" name="그림 6" descr="폰트, 텍스트, 그래픽, 블랙이(가) 표시된 사진&#10;&#10;자동 생성된 설명">
            <a:extLst>
              <a:ext uri="{FF2B5EF4-FFF2-40B4-BE49-F238E27FC236}">
                <a16:creationId xmlns:a16="http://schemas.microsoft.com/office/drawing/2014/main" id="{BFA7BE99-0AB6-091D-3F01-6C4A9D0D6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502" y="4167984"/>
            <a:ext cx="3419475" cy="485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A63DD3-479A-2AC1-B461-6A0E4BA7C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400" y="5130287"/>
            <a:ext cx="3762375" cy="438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84C207-0981-5DF0-355D-DA1A34FC47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233" y="2361698"/>
            <a:ext cx="3048000" cy="409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527D3E-22ED-22DB-D47D-BB9722FB2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801" y="3250475"/>
            <a:ext cx="3181350" cy="447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CD26F5-6EDD-1388-ECCC-05C1103ADC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660" y="4168948"/>
            <a:ext cx="3390900" cy="447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73C739-B642-0A9C-E45E-36773B954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1373" y="5096366"/>
            <a:ext cx="3486150" cy="457200"/>
          </a:xfrm>
          <a:prstGeom prst="rect">
            <a:avLst/>
          </a:prstGeom>
        </p:spPr>
      </p:pic>
      <p:pic>
        <p:nvPicPr>
          <p:cNvPr id="13" name="그림 12" descr="텍스트, 폰트, 그래픽, 블랙이(가) 표시된 사진&#10;&#10;자동 생성된 설명">
            <a:extLst>
              <a:ext uri="{FF2B5EF4-FFF2-40B4-BE49-F238E27FC236}">
                <a16:creationId xmlns:a16="http://schemas.microsoft.com/office/drawing/2014/main" id="{AB24E5F3-6332-AA03-CC41-6190D48BCD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9606" y="1397498"/>
            <a:ext cx="3362325" cy="4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21BAF9-E7AB-3ECD-5CEC-7096B13048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9092" y="6027387"/>
            <a:ext cx="3343275" cy="457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B52666-0208-60C8-0781-156272C6E0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245" y="6026299"/>
            <a:ext cx="3181350" cy="400050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8E1A32EF-3179-E354-48E0-687736999019}"/>
              </a:ext>
            </a:extLst>
          </p:cNvPr>
          <p:cNvSpPr/>
          <p:nvPr/>
        </p:nvSpPr>
        <p:spPr>
          <a:xfrm>
            <a:off x="2266530" y="1010375"/>
            <a:ext cx="2765262" cy="41809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저장소의 상태확인</a:t>
            </a:r>
            <a:endParaRPr lang="ko-KR" sz="1400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0D0A989-30EC-9DA5-81AC-CE3906451514}"/>
              </a:ext>
            </a:extLst>
          </p:cNvPr>
          <p:cNvSpPr/>
          <p:nvPr/>
        </p:nvSpPr>
        <p:spPr>
          <a:xfrm>
            <a:off x="2266529" y="1855107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파일이나 디렉토리 인덱스를 추가</a:t>
            </a:r>
            <a:endParaRPr lang="ko-KR" altLang="en-US" sz="1400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7D5D1788-37D0-61C8-C700-092B7193E254}"/>
              </a:ext>
            </a:extLst>
          </p:cNvPr>
          <p:cNvSpPr/>
          <p:nvPr/>
        </p:nvSpPr>
        <p:spPr>
          <a:xfrm>
            <a:off x="2266529" y="2760798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인덱스에 추가된 파일이나 </a:t>
            </a:r>
            <a:endParaRPr lang="ko-KR" altLang="en-US" sz="140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폴더의 내용을 저장할 때 사용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8BA77E8B-0AAC-199D-E234-91EB472CF5D2}"/>
              </a:ext>
            </a:extLst>
          </p:cNvPr>
          <p:cNvSpPr/>
          <p:nvPr/>
        </p:nvSpPr>
        <p:spPr>
          <a:xfrm>
            <a:off x="2266529" y="3692615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브랜치에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대해 </a:t>
            </a:r>
            <a:endParaRPr lang="ko-KR" sz="140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다양한 작업을 하기 위함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9B641C88-8756-F06A-0B83-80610D292D3E}"/>
              </a:ext>
            </a:extLst>
          </p:cNvPr>
          <p:cNvSpPr/>
          <p:nvPr/>
        </p:nvSpPr>
        <p:spPr>
          <a:xfrm>
            <a:off x="2266529" y="4654913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로컬 저장소의 </a:t>
            </a:r>
            <a:r>
              <a:rPr lang="ko-KR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브랜치를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전환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89E986CD-EB13-DBEC-2069-11BFEB318F30}"/>
              </a:ext>
            </a:extLst>
          </p:cNvPr>
          <p:cNvSpPr/>
          <p:nvPr/>
        </p:nvSpPr>
        <p:spPr>
          <a:xfrm>
            <a:off x="2266529" y="5551895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원격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브랜치의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변경사항 캡처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7" name="말풍선: 모서리가 둥근 사각형 46">
            <a:extLst>
              <a:ext uri="{FF2B5EF4-FFF2-40B4-BE49-F238E27FC236}">
                <a16:creationId xmlns:a16="http://schemas.microsoft.com/office/drawing/2014/main" id="{7CE69AD9-C52B-93F3-3F18-2F07E272F228}"/>
              </a:ext>
            </a:extLst>
          </p:cNvPr>
          <p:cNvSpPr/>
          <p:nvPr/>
        </p:nvSpPr>
        <p:spPr>
          <a:xfrm>
            <a:off x="6720963" y="923289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로컬 저장소의 </a:t>
            </a:r>
            <a:r>
              <a:rPr lang="ko-KR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커밋을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취소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693144FD-D070-A655-4CA6-BB471757828A}"/>
              </a:ext>
            </a:extLst>
          </p:cNvPr>
          <p:cNvSpPr/>
          <p:nvPr/>
        </p:nvSpPr>
        <p:spPr>
          <a:xfrm>
            <a:off x="6720962" y="1885586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로컬 저장소의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커밋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히스토리를 탐색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49" name="말풍선: 모서리가 둥근 사각형 48">
            <a:extLst>
              <a:ext uri="{FF2B5EF4-FFF2-40B4-BE49-F238E27FC236}">
                <a16:creationId xmlns:a16="http://schemas.microsoft.com/office/drawing/2014/main" id="{B0110837-C097-40C6-F3BA-F6EDB316E783}"/>
              </a:ext>
            </a:extLst>
          </p:cNvPr>
          <p:cNvSpPr/>
          <p:nvPr/>
        </p:nvSpPr>
        <p:spPr>
          <a:xfrm>
            <a:off x="6716608" y="2769506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저장소의 파일 내용에서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검색하고자 할 때 사용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50" name="말풍선: 모서리가 둥근 사각형 49">
            <a:extLst>
              <a:ext uri="{FF2B5EF4-FFF2-40B4-BE49-F238E27FC236}">
                <a16:creationId xmlns:a16="http://schemas.microsoft.com/office/drawing/2014/main" id="{D1E47B1D-50C3-9A2F-6526-A9DA1BB34EEF}"/>
              </a:ext>
            </a:extLst>
          </p:cNvPr>
          <p:cNvSpPr/>
          <p:nvPr/>
        </p:nvSpPr>
        <p:spPr>
          <a:xfrm>
            <a:off x="6716609" y="3692614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기존 원격 저장소를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>
                <a:solidFill>
                  <a:schemeClr val="bg1"/>
                </a:solidFill>
                <a:ea typeface="Microsoft GothicNeo Light"/>
                <a:cs typeface="Microsoft GothicNeo Light"/>
              </a:rPr>
              <a:t>로컬에 다운로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드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36917B51-6410-D2CE-81D4-8DA7B176694B}"/>
              </a:ext>
            </a:extLst>
          </p:cNvPr>
          <p:cNvSpPr/>
          <p:nvPr/>
        </p:nvSpPr>
        <p:spPr>
          <a:xfrm>
            <a:off x="6716608" y="4615723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원격 저장소를 조작하는데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사용하는 명령어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52" name="말풍선: 모서리가 둥근 사각형 51">
            <a:extLst>
              <a:ext uri="{FF2B5EF4-FFF2-40B4-BE49-F238E27FC236}">
                <a16:creationId xmlns:a16="http://schemas.microsoft.com/office/drawing/2014/main" id="{9724410D-664B-7589-9AA9-C68FF98284BD}"/>
              </a:ext>
            </a:extLst>
          </p:cNvPr>
          <p:cNvSpPr/>
          <p:nvPr/>
        </p:nvSpPr>
        <p:spPr>
          <a:xfrm>
            <a:off x="6716609" y="5551895"/>
            <a:ext cx="2765262" cy="474695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현재 </a:t>
            </a:r>
            <a:r>
              <a:rPr lang="ko-KR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브랜치에서</a:t>
            </a:r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endParaRPr lang="ko-KR" altLang="en-US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다른 지점에서 변경 사항을 병합</a:t>
            </a:r>
            <a:endParaRPr lang="ko-KR" sz="1400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400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16" name="그림 15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DCA03B45-F766-29FE-1C54-F29B23E7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14" y="1228614"/>
            <a:ext cx="6096000" cy="11868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4F7AC3-935D-6733-0EF5-2E77ACC05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44" y="1344973"/>
            <a:ext cx="1066800" cy="257175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2773D49D-15FA-5D6C-4C25-ACE310E0B338}"/>
              </a:ext>
            </a:extLst>
          </p:cNvPr>
          <p:cNvSpPr/>
          <p:nvPr/>
        </p:nvSpPr>
        <p:spPr>
          <a:xfrm>
            <a:off x="6515161" y="1343608"/>
            <a:ext cx="1888787" cy="7253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err="1">
                <a:ea typeface="Microsoft GothicNeo Light"/>
                <a:cs typeface="Microsoft GothicNeo Light"/>
              </a:rPr>
              <a:t>HelloWorld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endParaRPr lang="ko-KR"/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파일 생성</a:t>
            </a:r>
            <a:endParaRPr lang="ko-KR" dirty="0"/>
          </a:p>
        </p:txBody>
      </p:sp>
      <p:pic>
        <p:nvPicPr>
          <p:cNvPr id="43" name="그림 4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B594B09-AF03-E154-4950-AEF8EA98D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457" y="2596773"/>
            <a:ext cx="4867275" cy="2066925"/>
          </a:xfrm>
          <a:prstGeom prst="rect">
            <a:avLst/>
          </a:prstGeom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172DD25-0A1C-5590-2322-8D57CA1C4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828" y="3541035"/>
            <a:ext cx="4695568" cy="933797"/>
          </a:xfrm>
          <a:prstGeom prst="rect">
            <a:avLst/>
          </a:prstGeom>
        </p:spPr>
      </p:pic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B24439BE-5997-90ED-1ED1-545A551CD185}"/>
              </a:ext>
            </a:extLst>
          </p:cNvPr>
          <p:cNvSpPr/>
          <p:nvPr/>
        </p:nvSpPr>
        <p:spPr>
          <a:xfrm>
            <a:off x="7343192" y="2488151"/>
            <a:ext cx="3101941" cy="87743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임의의 파일 '</a:t>
            </a:r>
            <a:r>
              <a:rPr lang="ko-KR" altLang="en-US" sz="1400" i="1" err="1">
                <a:ea typeface="Microsoft GothicNeo Light"/>
                <a:cs typeface="Microsoft GothicNeo Light"/>
              </a:rPr>
              <a:t>hello.html'을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생성 후, </a:t>
            </a:r>
            <a:endParaRPr lang="ko-KR"/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다음 명령어를 실행</a:t>
            </a:r>
            <a:endParaRPr lang="ko-KR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C23CF59-8A42-41CD-409E-0C37926D5A12}"/>
              </a:ext>
            </a:extLst>
          </p:cNvPr>
          <p:cNvSpPr/>
          <p:nvPr/>
        </p:nvSpPr>
        <p:spPr>
          <a:xfrm>
            <a:off x="2767296" y="4833553"/>
            <a:ext cx="3702079" cy="11633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파일이나 디렉토리의 추가 또는 변경을 저장소에 </a:t>
            </a: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기록 할 수 있게 되었음!</a:t>
            </a:r>
          </a:p>
        </p:txBody>
      </p:sp>
    </p:spTree>
    <p:extLst>
      <p:ext uri="{BB962C8B-B14F-4D97-AF65-F5344CB8AC3E}">
        <p14:creationId xmlns:p14="http://schemas.microsoft.com/office/powerpoint/2010/main" val="3403175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685775E-794D-B897-7639-9371D3D1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67" y="2311484"/>
            <a:ext cx="6096000" cy="2187429"/>
          </a:xfrm>
          <a:prstGeom prst="rect">
            <a:avLst/>
          </a:prstGeom>
        </p:spPr>
      </p:pic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771D576F-789E-E301-D401-44052EF8C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21" y="3791206"/>
            <a:ext cx="6096000" cy="703591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FC5CC59A-08B7-9B2E-8964-DF3B4C3C9E3A}"/>
              </a:ext>
            </a:extLst>
          </p:cNvPr>
          <p:cNvSpPr/>
          <p:nvPr/>
        </p:nvSpPr>
        <p:spPr>
          <a:xfrm>
            <a:off x="5967408" y="1216247"/>
            <a:ext cx="1807208" cy="92130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원격 저장소의 </a:t>
            </a:r>
            <a:endParaRPr lang="ko-KR"/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정보를 추가하기 </a:t>
            </a:r>
            <a:endParaRPr lang="ko-KR" dirty="0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위해, URL 주소를 </a:t>
            </a:r>
            <a:endParaRPr lang="ko-KR" dirty="0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추가함.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F663B9B3-8683-4DB3-A4C8-C3B86F1CC85C}"/>
              </a:ext>
            </a:extLst>
          </p:cNvPr>
          <p:cNvSpPr/>
          <p:nvPr/>
        </p:nvSpPr>
        <p:spPr>
          <a:xfrm>
            <a:off x="3918776" y="2551994"/>
            <a:ext cx="7701727" cy="8007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​로컬 저장소(현재 내 PC)의 변경 사항을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Github로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반영하기 위해 다음을 실행</a:t>
            </a:r>
          </a:p>
        </p:txBody>
      </p:sp>
    </p:spTree>
    <p:extLst>
      <p:ext uri="{BB962C8B-B14F-4D97-AF65-F5344CB8AC3E}">
        <p14:creationId xmlns:p14="http://schemas.microsoft.com/office/powerpoint/2010/main" val="557577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DD965-51B0-FAEC-EA24-343596F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3" y="-663926"/>
            <a:ext cx="10077557" cy="1325563"/>
          </a:xfrm>
        </p:spPr>
        <p:txBody>
          <a:bodyPr/>
          <a:lstStyle/>
          <a:p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Cmd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Application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(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Git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) </a:t>
            </a: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59061BE-2E47-1792-3A89-603E1DD7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05590E0-F359-0B11-92E8-4CB919B5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" y="1831890"/>
            <a:ext cx="3505200" cy="533400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B2B9445-7EE8-ED3F-7490-89C3BB2F01C5}"/>
              </a:ext>
            </a:extLst>
          </p:cNvPr>
          <p:cNvSpPr/>
          <p:nvPr/>
        </p:nvSpPr>
        <p:spPr>
          <a:xfrm>
            <a:off x="499541" y="766419"/>
            <a:ext cx="1957106" cy="862221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Branch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목록 조회에서</a:t>
            </a: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'*'은 현재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브랜치의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endParaRPr lang="ko-KR" altLang="en-US" sz="1400" i="1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위치</a:t>
            </a:r>
            <a:endParaRPr lang="ko-KR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6A58CD-1FDC-F93B-3F7E-8156420A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" y="2790440"/>
            <a:ext cx="4857750" cy="2257425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42BDA3A9-176A-111D-47D6-22AB504136E2}"/>
              </a:ext>
            </a:extLst>
          </p:cNvPr>
          <p:cNvSpPr/>
          <p:nvPr/>
        </p:nvSpPr>
        <p:spPr>
          <a:xfrm>
            <a:off x="4448035" y="3237931"/>
            <a:ext cx="234031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Subdir01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지점 이동</a:t>
            </a: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220926E9-384F-30EF-30D0-2ADE2458B62A}"/>
              </a:ext>
            </a:extLst>
          </p:cNvPr>
          <p:cNvSpPr/>
          <p:nvPr/>
        </p:nvSpPr>
        <p:spPr>
          <a:xfrm>
            <a:off x="4776562" y="3785476"/>
            <a:ext cx="2011790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지점 생성 및 이동 가능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2854DDA5-8A51-A7C6-6F53-DA9C78FDCE4F}"/>
              </a:ext>
            </a:extLst>
          </p:cNvPr>
          <p:cNvSpPr/>
          <p:nvPr/>
        </p:nvSpPr>
        <p:spPr>
          <a:xfrm>
            <a:off x="4448035" y="4333021"/>
            <a:ext cx="234031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목록 </a:t>
            </a:r>
            <a:r>
              <a:rPr lang="ko-KR" altLang="en-US" sz="1400" i="1" err="1">
                <a:ea typeface="Microsoft GothicNeo Light"/>
                <a:cs typeface="Microsoft GothicNeo Light"/>
              </a:rPr>
              <a:t>재조회</a:t>
            </a:r>
            <a:endParaRPr lang="ko-KR" altLang="en-US" sz="1400" i="1">
              <a:ea typeface="Microsoft GothicNeo Light"/>
              <a:cs typeface="Microsoft GothicNeo Light"/>
            </a:endParaRPr>
          </a:p>
        </p:txBody>
      </p:sp>
      <p:pic>
        <p:nvPicPr>
          <p:cNvPr id="11" name="그림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9ED8DBF-2575-227F-90B5-231A87F9B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102" y="993794"/>
            <a:ext cx="4657725" cy="1676400"/>
          </a:xfrm>
          <a:prstGeom prst="rect">
            <a:avLst/>
          </a:prstGeom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BD68E8D6-7C30-31DE-E8AF-4B3BB96D664C}"/>
              </a:ext>
            </a:extLst>
          </p:cNvPr>
          <p:cNvSpPr/>
          <p:nvPr/>
        </p:nvSpPr>
        <p:spPr>
          <a:xfrm>
            <a:off x="4448035" y="2690115"/>
            <a:ext cx="234031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>
                <a:ea typeface="Microsoft GothicNeo Light"/>
                <a:cs typeface="Microsoft GothicNeo Light"/>
              </a:rPr>
              <a:t>Subdir01 </a:t>
            </a:r>
            <a:r>
              <a:rPr lang="ko-KR" altLang="en-US" sz="1400" i="1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>
                <a:ea typeface="Microsoft GothicNeo Light"/>
                <a:cs typeface="Microsoft GothicNeo Light"/>
              </a:rPr>
              <a:t> 생성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81334089-9B59-32A3-EF7F-E80854A15297}"/>
              </a:ext>
            </a:extLst>
          </p:cNvPr>
          <p:cNvSpPr/>
          <p:nvPr/>
        </p:nvSpPr>
        <p:spPr>
          <a:xfrm>
            <a:off x="9740969" y="1198055"/>
            <a:ext cx="234031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'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master'로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전환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2CFF4D9A-2AF1-B0E9-8D6D-AFFB29FD21E1}"/>
              </a:ext>
            </a:extLst>
          </p:cNvPr>
          <p:cNvSpPr/>
          <p:nvPr/>
        </p:nvSpPr>
        <p:spPr>
          <a:xfrm>
            <a:off x="9120419" y="2457408"/>
            <a:ext cx="296086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>
                <a:ea typeface="Microsoft GothicNeo Light"/>
                <a:cs typeface="Microsoft GothicNeo Light"/>
              </a:rPr>
              <a:t>Subdir01의 내용이 </a:t>
            </a:r>
            <a:endParaRPr lang="ko-KR"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master로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병합됨.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539AAA54-5DD7-17F8-19A9-EAE255CF83A6}"/>
              </a:ext>
            </a:extLst>
          </p:cNvPr>
          <p:cNvSpPr/>
          <p:nvPr/>
        </p:nvSpPr>
        <p:spPr>
          <a:xfrm>
            <a:off x="9740969" y="1818606"/>
            <a:ext cx="2340316" cy="5474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병합</a:t>
            </a:r>
          </a:p>
        </p:txBody>
      </p:sp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9ACB924-7B76-4EC0-8A17-CD86C0587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501" y="3944463"/>
            <a:ext cx="4638675" cy="1095375"/>
          </a:xfrm>
          <a:prstGeom prst="rect">
            <a:avLst/>
          </a:prstGeom>
        </p:spPr>
      </p:pic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6CCFA71A-5B95-5623-C7B9-CDF9907D26D6}"/>
              </a:ext>
            </a:extLst>
          </p:cNvPr>
          <p:cNvSpPr/>
          <p:nvPr/>
        </p:nvSpPr>
        <p:spPr>
          <a:xfrm>
            <a:off x="9740969" y="4323622"/>
            <a:ext cx="2326628" cy="36036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>
                <a:ea typeface="Microsoft GothicNeo Light"/>
                <a:cs typeface="Microsoft GothicNeo Light"/>
              </a:rPr>
              <a:t>Subdir01 </a:t>
            </a:r>
            <a:r>
              <a:rPr lang="ko-KR" altLang="en-US" sz="1400" i="1" dirty="0" err="1">
                <a:ea typeface="Microsoft GothicNeo Light"/>
                <a:cs typeface="Microsoft GothicNeo Light"/>
              </a:rPr>
              <a:t>브랜치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삭제</a:t>
            </a:r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C032777E-7E0E-5203-B375-8906E1600F78}"/>
              </a:ext>
            </a:extLst>
          </p:cNvPr>
          <p:cNvSpPr/>
          <p:nvPr/>
        </p:nvSpPr>
        <p:spPr>
          <a:xfrm>
            <a:off x="8038444" y="4701768"/>
            <a:ext cx="4038487" cy="36020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i="1" dirty="0" err="1">
                <a:ea typeface="Microsoft GothicNeo Light"/>
                <a:cs typeface="Microsoft GothicNeo Light"/>
              </a:rPr>
              <a:t>브랜치를</a:t>
            </a:r>
            <a:r>
              <a:rPr lang="ko-KR" altLang="en-US" sz="1400" i="1" dirty="0">
                <a:ea typeface="Microsoft GothicNeo Light"/>
                <a:cs typeface="Microsoft GothicNeo Light"/>
              </a:rPr>
              <a:t> 조회하면, 없어진 것을 확인할 수 있음.</a:t>
            </a:r>
          </a:p>
        </p:txBody>
      </p:sp>
    </p:spTree>
    <p:extLst>
      <p:ext uri="{BB962C8B-B14F-4D97-AF65-F5344CB8AC3E}">
        <p14:creationId xmlns:p14="http://schemas.microsoft.com/office/powerpoint/2010/main" val="1576538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 dirty="0">
                <a:solidFill>
                  <a:srgbClr val="FFFFFF"/>
                </a:solidFill>
              </a:rPr>
              <a:t>Connection of Cloud Computing</a:t>
            </a:r>
            <a:endParaRPr lang="ko-KR" altLang="en-US" dirty="0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4FED661-F5A8-03D9-8275-1BA9989B9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150FF45-A355-1749-D746-FBB307D4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9409" y="2452435"/>
            <a:ext cx="1428750" cy="1695450"/>
          </a:xfr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E62A5C06-B36C-4673-160B-D4636F6E5B42}"/>
              </a:ext>
            </a:extLst>
          </p:cNvPr>
          <p:cNvSpPr txBox="1"/>
          <p:nvPr/>
        </p:nvSpPr>
        <p:spPr>
          <a:xfrm>
            <a:off x="667611" y="4408542"/>
            <a:ext cx="285285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1991년 09월 17일 최초 출시</a:t>
            </a:r>
          </a:p>
        </p:txBody>
      </p:sp>
      <p:pic>
        <p:nvPicPr>
          <p:cNvPr id="10" name="그림 9" descr="인간의 얼굴, 미소, 사람, 턱이(가) 표시된 사진&#10;&#10;자동 생성된 설명">
            <a:extLst>
              <a:ext uri="{FF2B5EF4-FFF2-40B4-BE49-F238E27FC236}">
                <a16:creationId xmlns:a16="http://schemas.microsoft.com/office/drawing/2014/main" id="{B334A335-2334-F632-3EBB-1EAD7689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309" y="1392419"/>
            <a:ext cx="2962275" cy="3019425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792652F3-05B6-A2A0-BE4B-0271A8AE627E}"/>
              </a:ext>
            </a:extLst>
          </p:cNvPr>
          <p:cNvSpPr txBox="1"/>
          <p:nvPr/>
        </p:nvSpPr>
        <p:spPr>
          <a:xfrm>
            <a:off x="4154274" y="4408542"/>
            <a:ext cx="285285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리누스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토르발스</a:t>
            </a:r>
            <a:endParaRPr lang="ko-KR" altLang="en-US" sz="1400" i="1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(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Linus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Torvalds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)</a:t>
            </a:r>
          </a:p>
        </p:txBody>
      </p:sp>
      <p:pic>
        <p:nvPicPr>
          <p:cNvPr id="12" name="그림 11" descr="그래픽, 그래픽 디자인, 스크린샷, 폰트이(가) 표시된 사진&#10;&#10;자동 생성된 설명">
            <a:extLst>
              <a:ext uri="{FF2B5EF4-FFF2-40B4-BE49-F238E27FC236}">
                <a16:creationId xmlns:a16="http://schemas.microsoft.com/office/drawing/2014/main" id="{A5450D1D-0236-E689-E69F-7CF276FE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591" y="3139576"/>
            <a:ext cx="3581400" cy="1266825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E9EF561B-8352-A397-F58A-23D76B542008}"/>
              </a:ext>
            </a:extLst>
          </p:cNvPr>
          <p:cNvSpPr txBox="1"/>
          <p:nvPr/>
        </p:nvSpPr>
        <p:spPr>
          <a:xfrm>
            <a:off x="8332623" y="4408541"/>
            <a:ext cx="285285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Linux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기반의 언어 탄생</a:t>
            </a:r>
          </a:p>
        </p:txBody>
      </p:sp>
      <p:pic>
        <p:nvPicPr>
          <p:cNvPr id="15" name="그림 1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B7CF3744-A972-95C6-0AE9-25B01F878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194ED-1169-6D1B-5E14-F96153B2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2254"/>
            <a:ext cx="10077557" cy="1325563"/>
          </a:xfrm>
        </p:spPr>
        <p:txBody>
          <a:bodyPr/>
          <a:lstStyle/>
          <a:p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With </a:t>
            </a:r>
            <a:r>
              <a:rPr lang="ko-KR" altLang="en-US" i="1" dirty="0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CEBFE-A311-6A00-3245-E3CB15F92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1189526"/>
            <a:ext cx="5303257" cy="4978637"/>
          </a:xfrm>
        </p:spPr>
        <p:txBody>
          <a:bodyPr lIns="109728" tIns="109728" rIns="109728" bIns="91440" anchor="t"/>
          <a:lstStyle/>
          <a:p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    클라우드 시스템에서 리눅스가 중요한   이유는 리눅스의 오픈소스 특성과 경량화 된 구조 때문인데, 클라우드 서비스 제공자들은 대부분 리눅스를 채택하고 있다. 특히, 주요 클라우드 서비스인 AWS, GCP,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Azure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등도   서버 인스턴스 대부분이 리눅스 기반이며, </a:t>
            </a:r>
            <a:r>
              <a:rPr lang="ko-KR" altLang="en-US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DevOps</a:t>
            </a:r>
            <a:r>
              <a:rPr lang="ko-KR" altLang="en-US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, 컨테이너 기반의 인프라에서        필수로 자리잡고 있다.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2FBE69D-0519-5E7F-34AA-2DBAB9D4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5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CBEA8-4F23-81CC-086D-071CE6B0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err="1">
                <a:ea typeface="Microsoft GothicNeo"/>
                <a:cs typeface="Microsoft GothicNeo"/>
              </a:rPr>
              <a:t>Thank</a:t>
            </a:r>
            <a:r>
              <a:rPr lang="ko-KR" altLang="en-US">
                <a:ea typeface="Microsoft GothicNeo"/>
                <a:cs typeface="Microsoft GothicNeo"/>
              </a:rPr>
              <a:t> </a:t>
            </a:r>
            <a:r>
              <a:rPr lang="ko-KR" altLang="en-US" err="1">
                <a:ea typeface="Microsoft GothicNeo"/>
                <a:cs typeface="Microsoft GothicNeo"/>
              </a:rPr>
              <a:t>you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DFBB5-3196-0E58-0567-00594C148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감사합니다!</a:t>
            </a:r>
          </a:p>
          <a:p>
            <a:pPr algn="ctr">
              <a:lnSpc>
                <a:spcPct val="113999"/>
              </a:lnSpc>
            </a:pPr>
            <a:endParaRPr lang="ko-KR" altLang="en-US">
              <a:ea typeface="Microsoft GothicNeo Light"/>
              <a:cs typeface="Microsoft GothicNeo Light"/>
            </a:endParaRPr>
          </a:p>
          <a:p>
            <a:pPr algn="ctr">
              <a:lnSpc>
                <a:spcPct val="113999"/>
              </a:lnSpc>
            </a:pPr>
            <a:endParaRPr lang="ko-KR" altLang="en-US">
              <a:ea typeface="Microsoft GothicNeo Light"/>
              <a:cs typeface="Microsoft GothicNeo Light"/>
            </a:endParaRPr>
          </a:p>
          <a:p>
            <a:pPr algn="ctr">
              <a:lnSpc>
                <a:spcPct val="113999"/>
              </a:lnSpc>
            </a:pPr>
            <a:r>
              <a:rPr lang="ko-KR" altLang="en-US" sz="7200" b="1" err="1">
                <a:ea typeface="Microsoft GothicNeo Light"/>
                <a:cs typeface="Microsoft GothicNeo Light"/>
              </a:rPr>
              <a:t>Q</a:t>
            </a:r>
            <a:r>
              <a:rPr lang="ko-KR" altLang="en-US" sz="7200" b="1">
                <a:ea typeface="Microsoft GothicNeo Light"/>
                <a:cs typeface="Microsoft GothicNeo Light"/>
              </a:rPr>
              <a:t> &amp; </a:t>
            </a:r>
            <a:r>
              <a:rPr lang="ko-KR" altLang="en-US" sz="7200" b="1" err="1">
                <a:ea typeface="Microsoft GothicNeo Light"/>
                <a:cs typeface="Microsoft GothicNeo Light"/>
              </a:rPr>
              <a:t>A</a:t>
            </a:r>
            <a:endParaRPr lang="ko-KR" altLang="en-US" sz="7200" b="1"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046DC901-AC6D-4E67-B269-1BF245A2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97DEF-CB2A-589C-CA42-0D242239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48" y="-557134"/>
            <a:ext cx="10077557" cy="1325563"/>
          </a:xfrm>
        </p:spPr>
        <p:txBody>
          <a:bodyPr/>
          <a:lstStyle/>
          <a:p>
            <a:pPr algn="ctr"/>
            <a:r>
              <a:rPr lang="ko-KR" altLang="en-US" i="1" err="1">
                <a:solidFill>
                  <a:schemeClr val="bg1"/>
                </a:solidFill>
                <a:ea typeface="Microsoft GothicNeo"/>
                <a:cs typeface="Microsoft GothicNeo"/>
              </a:rPr>
              <a:t>Reference</a:t>
            </a:r>
            <a:endParaRPr lang="ko-KR" altLang="en-US" i="1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1A8E2-7A91-8B1C-B98E-122FE79C903C}"/>
              </a:ext>
            </a:extLst>
          </p:cNvPr>
          <p:cNvSpPr txBox="1"/>
          <p:nvPr/>
        </p:nvSpPr>
        <p:spPr>
          <a:xfrm>
            <a:off x="256763" y="770291"/>
            <a:ext cx="11708426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펭귄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https://ko.wikipedia.org/wiki/%EB%A6%AC%EB%88%85%EC%8A%A4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3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인물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https://ko.wikipedia.org/wiki/%EB%A6%AC%EB%88%84%EC%8A%A4_%ED%86%A0%EB%A5%B4%EB%B0%9C%EC%8A%A4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4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우분투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https://ko.wikipedia.org/wiki/%EC%9A%B0%EB%B6%84%ED%88%AC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5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임베디드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https://ko.wikipedia.org/wiki/%EC%9E%84%EB%B2%A0%EB%94%94%EB%93%9C_%EC%8B%9C%EC%8A%A4%ED%85%9C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6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스마트 TV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7"/>
              </a:rPr>
              <a:t>https://ko.wikipedia.org/wiki/%EC%8A%A4%EB%A7%88%ED%8A%B8_TV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7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현대 자동차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8"/>
              </a:rPr>
              <a:t>https://ko.wikipedia.org/wiki/%ED%98%84%EB%8C%80%EC%9E%90%EB%8F%99%EC%B0%A8#%EC%BD%98%EC%85%89%ED%8A%B8%EC%B9%B4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8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스마트 </a:t>
            </a:r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워치</a:t>
            </a:r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 사진</a:t>
            </a:r>
            <a:endParaRPr lang="ko-KR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9"/>
              </a:rPr>
              <a:t>https://ko.wikipedia.org/wiki/%EC%8A%A4%EB%A7%88%ED%8A%B8%EC%9B%8C%EC%B9%98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9"/>
            </a:endParaRPr>
          </a:p>
          <a:p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 err="1">
                <a:solidFill>
                  <a:srgbClr val="000000"/>
                </a:solidFill>
                <a:ea typeface="+mn-lt"/>
                <a:cs typeface="+mn-lt"/>
              </a:rPr>
              <a:t>깃허브</a:t>
            </a:r>
            <a:r>
              <a:rPr lang="ko-KR" dirty="0">
                <a:solidFill>
                  <a:srgbClr val="000000"/>
                </a:solidFill>
                <a:ea typeface="+mn-lt"/>
                <a:cs typeface="+mn-lt"/>
              </a:rPr>
              <a:t> 사진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  <a:p>
            <a:r>
              <a:rPr lang="ko-KR" dirty="0">
                <a:solidFill>
                  <a:srgbClr val="000000"/>
                </a:solidFill>
                <a:ea typeface="+mn-lt"/>
                <a:cs typeface="+mn-lt"/>
                <a:hlinkClick r:id="rId10"/>
              </a:rPr>
              <a:t>https://upload.wikimedia.org/wikipedia/commons/thumb/9/95/Font_Awesome_5_brands_github.svg/330px-Font_Awesome_5_brands_github.svg.png</a:t>
            </a:r>
            <a:endParaRPr lang="ko-KR" dirty="0">
              <a:solidFill>
                <a:srgbClr val="000000"/>
              </a:solidFill>
              <a:ea typeface="Microsoft GothicNeo Light"/>
              <a:cs typeface="Microsoft GothicNeo Light"/>
              <a:hlinkClick r:id="rId10"/>
            </a:endParaRPr>
          </a:p>
          <a:p>
            <a:pPr algn="l"/>
            <a:endParaRPr lang="ko-KR" altLang="en-US" dirty="0">
              <a:solidFill>
                <a:srgbClr val="000000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0C3EDBC-8F11-F669-053A-E01A1FB16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12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97DEF-CB2A-589C-CA42-0D242239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48" y="-557134"/>
            <a:ext cx="10077557" cy="1325563"/>
          </a:xfrm>
        </p:spPr>
        <p:txBody>
          <a:bodyPr/>
          <a:lstStyle/>
          <a:p>
            <a:pPr algn="ctr"/>
            <a:r>
              <a:rPr lang="ko-KR" altLang="en-US" i="1" err="1">
                <a:solidFill>
                  <a:schemeClr val="bg1"/>
                </a:solidFill>
                <a:ea typeface="Microsoft GothicNeo"/>
                <a:cs typeface="Microsoft GothicNeo"/>
              </a:rPr>
              <a:t>Reference</a:t>
            </a:r>
            <a:endParaRPr lang="ko-KR" altLang="en-US" i="1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1A8E2-7A91-8B1C-B98E-122FE79C903C}"/>
              </a:ext>
            </a:extLst>
          </p:cNvPr>
          <p:cNvSpPr txBox="1"/>
          <p:nvPr/>
        </p:nvSpPr>
        <p:spPr>
          <a:xfrm>
            <a:off x="256763" y="770291"/>
            <a:ext cx="11708426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Reference</a:t>
            </a:r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): 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  <a:hlinkClick r:id="rId3"/>
              </a:rPr>
              <a:t>https://evan-moon.github.io/2019/07/25/git-tutorial/</a:t>
            </a:r>
            <a:endParaRPr lang="ko-KR" dirty="0">
              <a:ea typeface="+mn-lt"/>
              <a:cs typeface="+mn-lt"/>
            </a:endParaRPr>
          </a:p>
          <a:p>
            <a:endParaRPr lang="ko-KR">
              <a:ea typeface="Microsoft GothicNeo Light"/>
              <a:cs typeface="Microsoft GothicNeo Light"/>
            </a:endParaRPr>
          </a:p>
          <a:p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Reference</a:t>
            </a:r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o-KR" err="1">
                <a:solidFill>
                  <a:schemeClr val="bg1"/>
                </a:solidFill>
                <a:ea typeface="+mn-lt"/>
                <a:cs typeface="+mn-lt"/>
              </a:rPr>
              <a:t>Linux</a:t>
            </a:r>
            <a:r>
              <a:rPr lang="ko-KR" dirty="0">
                <a:solidFill>
                  <a:schemeClr val="bg1"/>
                </a:solidFill>
                <a:ea typeface="+mn-lt"/>
                <a:cs typeface="+mn-lt"/>
              </a:rPr>
              <a:t>): </a:t>
            </a:r>
            <a:endParaRPr lang="ko-KR" dirty="0">
              <a:solidFill>
                <a:schemeClr val="bg1"/>
              </a:solidFill>
            </a:endParaRPr>
          </a:p>
          <a:p>
            <a:r>
              <a:rPr lang="ko-KR" dirty="0">
                <a:ea typeface="+mn-lt"/>
                <a:cs typeface="+mn-lt"/>
                <a:hlinkClick r:id="rId4"/>
              </a:rPr>
              <a:t>https://codemonkyu.tistory.com/entry/Linux%EB%A6%AC%EB%88%85%EC%8A%A4-%EC%82%AC%EC%9A%A9%EB%B2%95-%EB%B0%8F-%EB%AA%85%EB%A0%B9%EC%96%B4-%EC%A0%95%EB%A6%AC</a:t>
            </a:r>
            <a:endParaRPr lang="ko-KR" dirty="0">
              <a:ea typeface="+mn-lt"/>
              <a:cs typeface="+mn-lt"/>
            </a:endParaRPr>
          </a:p>
          <a:p>
            <a:endParaRPr lang="ko-KR">
              <a:ea typeface="Microsoft GothicNeo Light"/>
              <a:cs typeface="Microsoft GothicNeo Light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Reference(</a:t>
            </a:r>
            <a:r>
              <a:rPr lang="en-US" altLang="ko-KR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창업자</a:t>
            </a:r>
            <a:r>
              <a:rPr lang="en-US" altLang="ko-KR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Microsoft GothicNeo Light"/>
                <a:cs typeface="Microsoft GothicNeo Light"/>
              </a:rPr>
              <a:t>인물사진</a:t>
            </a:r>
            <a:r>
              <a:rPr lang="en-US" altLang="ko-KR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):</a:t>
            </a:r>
          </a:p>
          <a:p>
            <a:r>
              <a:rPr lang="en-US" dirty="0">
                <a:ea typeface="+mn-lt"/>
                <a:cs typeface="+mn-lt"/>
                <a:hlinkClick r:id="rId5"/>
              </a:rPr>
              <a:t>https://img.etnews.com/photonews/1702/919997_20170203152936_096_0001.jpg</a:t>
            </a:r>
            <a:endParaRPr lang="en-US" dirty="0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Reference(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LOGO):</a:t>
            </a:r>
          </a:p>
          <a:p>
            <a:r>
              <a:rPr lang="en-US" dirty="0">
                <a:ea typeface="+mn-lt"/>
                <a:cs typeface="+mn-lt"/>
                <a:hlinkClick r:id="rId6"/>
              </a:rPr>
              <a:t>https://upload.wikimedia.org/wikipedia/commons/thumb/9/95/Font_Awesome_5_brands_github.svg/330px-Font_Awesome_5_brands_github.svg.png</a:t>
            </a:r>
            <a:endParaRPr lang="en-US" dirty="0">
              <a:ea typeface="+mn-lt"/>
              <a:cs typeface="+mn-lt"/>
            </a:endParaRPr>
          </a:p>
          <a:p>
            <a:endParaRPr lang="en-US">
              <a:ea typeface="Microsoft GothicNeo Light"/>
              <a:cs typeface="Microsoft GothicNeo Light"/>
            </a:endParaRPr>
          </a:p>
          <a:p>
            <a:r>
              <a:rPr 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Reference(</a:t>
            </a:r>
            <a:r>
              <a:rPr 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Github</a:t>
            </a:r>
            <a:r>
              <a:rPr 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LOGO2)</a:t>
            </a:r>
          </a:p>
          <a:p>
            <a:r>
              <a:rPr lang="en-US" dirty="0">
                <a:ea typeface="+mn-lt"/>
                <a:cs typeface="+mn-lt"/>
                <a:hlinkClick r:id="rId7"/>
              </a:rPr>
              <a:t>https://th.bing.com/th/id/OIP.NGIDdVP6vw9ue_D-mrEVFQHaHa?w=174&amp;h=180&amp;c=7&amp;r=0&amp;o=5&amp;dpr=1.5&amp;pid=1.7</a:t>
            </a:r>
            <a:endParaRPr lang="en-US" dirty="0">
              <a:ea typeface="+mn-lt"/>
              <a:cs typeface="+mn-lt"/>
            </a:endParaRPr>
          </a:p>
          <a:p>
            <a:endParaRPr lang="en-US">
              <a:ea typeface="Microsoft GothicNeo Light"/>
              <a:cs typeface="Microsoft GothicNeo Ligh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Reference(IMG1)</a:t>
            </a:r>
          </a:p>
          <a:p>
            <a:r>
              <a:rPr lang="en-US" dirty="0">
                <a:ea typeface="+mn-lt"/>
                <a:cs typeface="+mn-lt"/>
                <a:hlinkClick r:id="rId8"/>
              </a:rPr>
              <a:t>https://img.etnews.com/photonews/2210/1581619_20221012133056_097_0001.jpg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Reference(IMG2)</a:t>
            </a:r>
          </a:p>
          <a:p>
            <a:r>
              <a:rPr lang="en-US" dirty="0">
                <a:ea typeface="+mn-lt"/>
                <a:cs typeface="+mn-lt"/>
                <a:hlinkClick r:id="rId9"/>
              </a:rPr>
              <a:t>https://cdn.eduinnews.co.kr/news/photo/201707/8610_4112_4313.jpg</a:t>
            </a:r>
            <a:endParaRPr lang="en-US" dirty="0">
              <a:ea typeface="+mn-lt"/>
              <a:cs typeface="+mn-lt"/>
            </a:endParaRPr>
          </a:p>
          <a:p>
            <a:endParaRPr lang="en-US">
              <a:ea typeface="Microsoft GothicNeo Light"/>
              <a:cs typeface="Microsoft GothicNeo Light"/>
            </a:endParaRPr>
          </a:p>
          <a:p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Reference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(IMG3)</a:t>
            </a:r>
          </a:p>
          <a:p>
            <a:r>
              <a:rPr lang="ko-KR" dirty="0">
                <a:ea typeface="+mn-lt"/>
                <a:cs typeface="+mn-lt"/>
              </a:rPr>
              <a:t>https://cfnimage.commutil.kr/phpwas/restmb_allidxmake.php?idx=3&amp;simg=2018082719141105121dd55077bc212323473.jpg</a:t>
            </a:r>
            <a:endParaRPr lang="ko-KR" dirty="0"/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6DC1A9D-135A-28EC-4403-02BF38710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4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C0513-83AD-9176-C06E-7D749EF6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i="1" err="1">
                <a:solidFill>
                  <a:schemeClr val="bg1"/>
                </a:solidFill>
                <a:ea typeface="Microsoft GothicNeo"/>
                <a:cs typeface="Microsoft GothicNeo"/>
              </a:rPr>
              <a:t>Reference</a:t>
            </a:r>
            <a:endParaRPr lang="ko-KR" altLang="en-US" i="1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3F410-E958-BDDB-EBCF-B72C2724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ko-KR" altLang="en-US" err="1">
                <a:solidFill>
                  <a:schemeClr val="bg1"/>
                </a:solidFill>
                <a:ea typeface="+mn-lt"/>
                <a:cs typeface="+mn-lt"/>
              </a:rPr>
              <a:t>Reference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(나무기술 로고)</a:t>
            </a:r>
          </a:p>
          <a:p>
            <a:pPr>
              <a:lnSpc>
                <a:spcPct val="113999"/>
              </a:lnSpc>
            </a:pPr>
            <a:r>
              <a:rPr lang="ko-KR" dirty="0">
                <a:ea typeface="+mn-lt"/>
                <a:cs typeface="+mn-lt"/>
                <a:hlinkClick r:id="rId3"/>
              </a:rPr>
              <a:t>https://cdn.kcloudnews.co.kr/news/photo/202208/11289_41523_028.jpg</a:t>
            </a:r>
            <a:endParaRPr lang="ko-KR"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Reference(</a:t>
            </a:r>
            <a:r>
              <a:rPr lang="en-US" altLang="ko-KR" err="1">
                <a:solidFill>
                  <a:schemeClr val="bg1"/>
                </a:solidFill>
                <a:ea typeface="+mn-lt"/>
                <a:cs typeface="+mn-lt"/>
              </a:rPr>
              <a:t>깃허브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+mn-lt"/>
                <a:cs typeface="+mn-lt"/>
              </a:rPr>
              <a:t>사진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chemeClr val="accent5"/>
                </a:solidFill>
                <a:ea typeface="+mn-lt"/>
                <a:cs typeface="+mn-lt"/>
              </a:rPr>
              <a:t>https://th.bing.com/th?id=OSK.HEROPYXhmt9xIZFjih8rN47BRa4kK4GkSdxARfoD_7zE5s4&amp;w=312&amp;h=200&amp;c=15&amp;rs=2&amp;o=6&amp;dpr=1.5&amp;pid=SANGAM</a:t>
            </a:r>
            <a:endParaRPr lang="ko-KR">
              <a:solidFill>
                <a:schemeClr val="accent5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0D9BCA1-CE5B-0DCC-35ED-67D0702D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0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C0513-83AD-9176-C06E-7D749EF6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i="1" err="1">
                <a:solidFill>
                  <a:schemeClr val="bg1"/>
                </a:solidFill>
                <a:ea typeface="Microsoft GothicNeo"/>
                <a:cs typeface="Microsoft GothicNeo"/>
              </a:rPr>
              <a:t>Reference</a:t>
            </a:r>
            <a:endParaRPr lang="ko-KR" altLang="en-US" i="1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3F410-E958-BDDB-EBCF-B72C2724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ko-KR" altLang="en-US" dirty="0" err="1">
                <a:solidFill>
                  <a:schemeClr val="bg1"/>
                </a:solidFill>
                <a:ea typeface="+mn-lt"/>
                <a:cs typeface="+mn-lt"/>
              </a:rPr>
              <a:t>Reference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(깃 설치 참조)</a:t>
            </a:r>
          </a:p>
          <a:p>
            <a:pPr>
              <a:lnSpc>
                <a:spcPct val="113999"/>
              </a:lnSpc>
            </a:pPr>
            <a:r>
              <a:rPr lang="ko-KR" dirty="0">
                <a:solidFill>
                  <a:schemeClr val="bg1"/>
                </a:solidFill>
                <a:ea typeface="+mn-lt"/>
                <a:cs typeface="+mn-lt"/>
                <a:hlinkClick r:id="rId3"/>
              </a:rPr>
              <a:t>Bing 동영상</a:t>
            </a:r>
            <a:endParaRPr lang="ko-KR"/>
          </a:p>
          <a:p>
            <a:pPr>
              <a:lnSpc>
                <a:spcPct val="113999"/>
              </a:lnSpc>
            </a:pP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Reference(깃 </a:t>
            </a:r>
            <a:r>
              <a:rPr lang="en-US" altLang="ko-KR" dirty="0" err="1">
                <a:solidFill>
                  <a:schemeClr val="bg1"/>
                </a:solidFill>
                <a:ea typeface="+mn-lt"/>
                <a:cs typeface="+mn-lt"/>
              </a:rPr>
              <a:t>명령어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ea typeface="+mn-lt"/>
                <a:cs typeface="+mn-lt"/>
              </a:rPr>
              <a:t>참조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r>
              <a:rPr lang="en-US" dirty="0">
                <a:solidFill>
                  <a:schemeClr val="accent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[GITHUB 사용법] 왕초보를 위한 깃허브사용법 (Git사용법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>
              <a:lnSpc>
                <a:spcPct val="113999"/>
              </a:lnSpc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Reference(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클라우드와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리눅스의 연관성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>
              <a:lnSpc>
                <a:spcPct val="113999"/>
              </a:lnSpc>
            </a:pP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리눅스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운영체제의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특징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 | duri</a:t>
            </a:r>
          </a:p>
          <a:p>
            <a:pPr>
              <a:lnSpc>
                <a:spcPct val="113999"/>
              </a:lnSpc>
            </a:pPr>
            <a:r>
              <a:rPr 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Reference(Linux 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설치</a:t>
            </a:r>
            <a:r>
              <a:rPr 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참조</a:t>
            </a:r>
            <a:r>
              <a:rPr 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)</a:t>
            </a:r>
          </a:p>
          <a:p>
            <a:pPr>
              <a:lnSpc>
                <a:spcPct val="113999"/>
              </a:lnSpc>
            </a:pP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💽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리눅스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설치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방법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(Ubuntu)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👇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정말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쉽게</a:t>
            </a:r>
            <a:r>
              <a:rPr lang="en-US" altLang="ko-KR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  <a:hlinkClick r:id="rId6"/>
              </a:rPr>
              <a:t>정리</a:t>
            </a:r>
            <a:endParaRPr lang="en-US"/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0D9BCA1-CE5B-0DCC-35ED-67D0702D4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0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C0513-83AD-9176-C06E-7D749EF6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i="1" err="1">
                <a:solidFill>
                  <a:schemeClr val="bg1"/>
                </a:solidFill>
                <a:ea typeface="Microsoft GothicNeo"/>
                <a:cs typeface="Microsoft GothicNeo"/>
              </a:rPr>
              <a:t>Reference</a:t>
            </a:r>
            <a:endParaRPr lang="ko-KR" altLang="en-US" i="1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3F410-E958-BDDB-EBCF-B72C2724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pPr>
              <a:lnSpc>
                <a:spcPct val="113999"/>
              </a:lnSpc>
            </a:pPr>
            <a:r>
              <a:rPr lang="ko-KR" altLang="en-US" dirty="0" err="1">
                <a:solidFill>
                  <a:schemeClr val="bg1"/>
                </a:solidFill>
                <a:ea typeface="+mn-lt"/>
                <a:cs typeface="+mn-lt"/>
              </a:rPr>
              <a:t>Reference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ea typeface="+mn-lt"/>
                <a:cs typeface="+mn-lt"/>
              </a:rPr>
              <a:t>Linux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ko-KR" altLang="en-US" dirty="0">
                <a:solidFill>
                  <a:schemeClr val="bg1"/>
                </a:solidFill>
                <a:ea typeface="+mn-lt"/>
                <a:cs typeface="+mn-lt"/>
              </a:rPr>
              <a:t> 연동)</a:t>
            </a:r>
          </a:p>
          <a:p>
            <a:pPr>
              <a:lnSpc>
                <a:spcPct val="113999"/>
              </a:lnSpc>
            </a:pPr>
            <a:r>
              <a:rPr lang="ko-KR" dirty="0">
                <a:solidFill>
                  <a:schemeClr val="bg1"/>
                </a:solidFill>
                <a:ea typeface="+mn-lt"/>
                <a:cs typeface="+mn-lt"/>
                <a:hlinkClick r:id="rId3"/>
              </a:rPr>
              <a:t>[Linux] 깃허브 연동 방법</a:t>
            </a:r>
          </a:p>
          <a:p>
            <a:pPr>
              <a:lnSpc>
                <a:spcPct val="113999"/>
              </a:lnSpc>
            </a:pP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Reference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(</a:t>
            </a:r>
            <a:r>
              <a:rPr lang="ko-KR" altLang="en-US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Linux</a:t>
            </a:r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응용 명령어 참조)</a:t>
            </a:r>
          </a:p>
          <a:p>
            <a:pPr>
              <a:lnSpc>
                <a:spcPct val="113999"/>
              </a:lnSpc>
            </a:pPr>
            <a:r>
              <a:rPr lang="ko-KR" dirty="0">
                <a:solidFill>
                  <a:schemeClr val="bg1"/>
                </a:solidFill>
                <a:ea typeface="+mn-lt"/>
                <a:cs typeface="+mn-lt"/>
                <a:hlinkClick r:id="rId4"/>
              </a:rPr>
              <a:t>[우분투]터미널 실행&amp;기초 명령어</a:t>
            </a:r>
            <a:endParaRPr lang="ko-KR"/>
          </a:p>
        </p:txBody>
      </p:sp>
      <p:pic>
        <p:nvPicPr>
          <p:cNvPr id="5" name="그림 4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0D9BCA1-CE5B-0DCC-35ED-67D0702D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7E6DD-6B69-A6DD-1CC7-4FD21C9F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34" y="1170349"/>
            <a:ext cx="10077557" cy="1325563"/>
          </a:xfrm>
        </p:spPr>
        <p:txBody>
          <a:bodyPr/>
          <a:lstStyle/>
          <a:p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Benefit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    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Demerit</a:t>
            </a:r>
            <a:r>
              <a:rPr lang="ko-KR" altLang="en-US" i="1" dirty="0">
                <a:highlight>
                  <a:srgbClr val="FFFF00"/>
                </a:highlight>
                <a:ea typeface="Microsoft GothicNeo"/>
                <a:cs typeface="Microsoft GothicNeo"/>
              </a:rPr>
              <a:t> of </a:t>
            </a:r>
            <a:r>
              <a:rPr lang="ko-KR" altLang="en-US" i="1" err="1">
                <a:highlight>
                  <a:srgbClr val="FFFF00"/>
                </a:highlight>
                <a:ea typeface="Microsoft GothicNeo"/>
                <a:cs typeface="Microsoft GothicNeo"/>
              </a:rPr>
              <a:t>Linux</a:t>
            </a:r>
            <a:endParaRPr lang="ko-KR" altLang="en-US" i="1">
              <a:highlight>
                <a:srgbClr val="FFFF00"/>
              </a:highlight>
              <a:ea typeface="Microsoft GothicNeo"/>
              <a:cs typeface="Microsoft GothicNeo"/>
            </a:endParaRPr>
          </a:p>
        </p:txBody>
      </p:sp>
      <p:pic>
        <p:nvPicPr>
          <p:cNvPr id="4" name="내용 개체 틀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4E095BC-3A76-5417-C862-FC50F55A3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26070" y="-871565"/>
            <a:ext cx="3000375" cy="2486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F37F-AF77-CC7F-3B5C-59918F0161FD}"/>
              </a:ext>
            </a:extLst>
          </p:cNvPr>
          <p:cNvSpPr txBox="1"/>
          <p:nvPr/>
        </p:nvSpPr>
        <p:spPr>
          <a:xfrm>
            <a:off x="485820" y="2819399"/>
            <a:ext cx="56105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무료 및 오픈소스 사용 가능            </a:t>
            </a:r>
            <a:endParaRPr lang="ko-KR" sz="1400" i="1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다양한 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S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/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W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및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H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/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W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지원            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안정성 및 보안 철저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DA2EB-FC6D-36C8-CE49-1F9C1F07BEF9}"/>
              </a:ext>
            </a:extLst>
          </p:cNvPr>
          <p:cNvSpPr txBox="1"/>
          <p:nvPr/>
        </p:nvSpPr>
        <p:spPr>
          <a:xfrm>
            <a:off x="5997771" y="2819399"/>
            <a:ext cx="796955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Windows와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다른 UI 및 명령어로, 학습에 시간이 걸릴 수 있음.  </a:t>
            </a:r>
            <a:endParaRPr lang="ko-KR" sz="1400" i="1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일부 상용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S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/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W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및 게임에서는 호환이 안될 수 있음. </a:t>
            </a:r>
          </a:p>
          <a:p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   (</a:t>
            </a:r>
            <a:r>
              <a:rPr lang="ko-KR" altLang="en-US" sz="1400" i="1" dirty="0" err="1">
                <a:solidFill>
                  <a:schemeClr val="bg1"/>
                </a:solidFill>
                <a:ea typeface="Microsoft GothicNeo Light"/>
                <a:cs typeface="Microsoft GothicNeo Light"/>
              </a:rPr>
              <a:t>VM이나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시뮬레이터를 대신 사용).</a:t>
            </a:r>
          </a:p>
        </p:txBody>
      </p:sp>
    </p:spTree>
    <p:extLst>
      <p:ext uri="{BB962C8B-B14F-4D97-AF65-F5344CB8AC3E}">
        <p14:creationId xmlns:p14="http://schemas.microsoft.com/office/powerpoint/2010/main" val="20796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>
                <a:solidFill>
                  <a:srgbClr val="FFFFFF"/>
                </a:solidFill>
              </a:rPr>
              <a:t>Usage of Linux</a:t>
            </a:r>
            <a:endParaRPr lang="en-US" altLang="ko-KR" sz="4400" i="1">
              <a:solidFill>
                <a:srgbClr val="FFFFFF"/>
              </a:solidFill>
              <a:ea typeface="Microsoft GothicNeo"/>
              <a:cs typeface="Microsoft GothicNeo"/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7627609-54E4-BF89-94F9-29B1BFD7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전자제품, 회로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A06429E7-7465-4552-2D56-2297BAF8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52" y="132034"/>
            <a:ext cx="3120160" cy="230008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9D2F-C76C-EE75-A8A7-256AE28AD84C}"/>
              </a:ext>
            </a:extLst>
          </p:cNvPr>
          <p:cNvSpPr txBox="1"/>
          <p:nvPr/>
        </p:nvSpPr>
        <p:spPr>
          <a:xfrm>
            <a:off x="28911" y="2445608"/>
            <a:ext cx="4157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임베디드 시스템: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장치 내 특수 목적 컴퓨터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EE847B6-C891-868A-BA05-8EE204E61282}"/>
              </a:ext>
            </a:extLst>
          </p:cNvPr>
          <p:cNvSpPr/>
          <p:nvPr/>
        </p:nvSpPr>
        <p:spPr>
          <a:xfrm>
            <a:off x="4356701" y="759369"/>
            <a:ext cx="2266331" cy="1313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Microsoft GothicNeo Light"/>
              <a:cs typeface="Microsoft GothicNeo Light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F50D8E-2C41-AED5-C611-718DB3064604}"/>
              </a:ext>
            </a:extLst>
          </p:cNvPr>
          <p:cNvSpPr/>
          <p:nvPr/>
        </p:nvSpPr>
        <p:spPr>
          <a:xfrm rot="5400000">
            <a:off x="1304138" y="3299024"/>
            <a:ext cx="1609278" cy="13136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Microsoft GothicNeo Light"/>
              <a:cs typeface="Microsoft GothicNeo Light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FDF2C28-1264-DCAE-A204-EC2916A239A1}"/>
              </a:ext>
            </a:extLst>
          </p:cNvPr>
          <p:cNvSpPr/>
          <p:nvPr/>
        </p:nvSpPr>
        <p:spPr>
          <a:xfrm rot="2640000">
            <a:off x="3821138" y="2902677"/>
            <a:ext cx="2288384" cy="13713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9" name="그림 8" descr="전자제품, 텍스트, 디스플레이 장치, 모니터이(가) 표시된 사진&#10;&#10;자동 생성된 설명">
            <a:extLst>
              <a:ext uri="{FF2B5EF4-FFF2-40B4-BE49-F238E27FC236}">
                <a16:creationId xmlns:a16="http://schemas.microsoft.com/office/drawing/2014/main" id="{D491A3DF-B715-D67C-D60B-8840F1D8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04" y="4107592"/>
            <a:ext cx="3143250" cy="2162175"/>
          </a:xfrm>
          <a:prstGeom prst="rect">
            <a:avLst/>
          </a:prstGeom>
        </p:spPr>
      </p:pic>
      <p:pic>
        <p:nvPicPr>
          <p:cNvPr id="10" name="그림 9" descr="차량, 육상 차량, 바퀴, 자동차이(가) 표시된 사진&#10;&#10;자동 생성된 설명">
            <a:extLst>
              <a:ext uri="{FF2B5EF4-FFF2-40B4-BE49-F238E27FC236}">
                <a16:creationId xmlns:a16="http://schemas.microsoft.com/office/drawing/2014/main" id="{7C561117-17AA-D9AC-4F67-A8823A23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25" y="4878523"/>
            <a:ext cx="2087550" cy="1315254"/>
          </a:xfrm>
          <a:prstGeom prst="rect">
            <a:avLst/>
          </a:prstGeom>
        </p:spPr>
      </p:pic>
      <p:pic>
        <p:nvPicPr>
          <p:cNvPr id="11" name="그림 10" descr="시계, 매일 휴대, 손목시계, 실내이(가) 표시된 사진&#10;&#10;자동 생성된 설명">
            <a:extLst>
              <a:ext uri="{FF2B5EF4-FFF2-40B4-BE49-F238E27FC236}">
                <a16:creationId xmlns:a16="http://schemas.microsoft.com/office/drawing/2014/main" id="{10D4709A-E674-A115-673B-E40EE5283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830" y="532390"/>
            <a:ext cx="3143250" cy="2352675"/>
          </a:xfrm>
          <a:prstGeom prst="rect">
            <a:avLst/>
          </a:prstGeom>
        </p:spPr>
      </p:pic>
      <p:pic>
        <p:nvPicPr>
          <p:cNvPr id="3" name="그림 2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61F585C-7A90-5D7F-73B2-D4B70FBAB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101010 데이터 선을 무한대로">
            <a:extLst>
              <a:ext uri="{FF2B5EF4-FFF2-40B4-BE49-F238E27FC236}">
                <a16:creationId xmlns:a16="http://schemas.microsoft.com/office/drawing/2014/main" id="{1529A991-A3E2-A30A-3DB7-CE45A77C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07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7F891-6F50-0A10-233A-A6CB4737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i="1">
                <a:solidFill>
                  <a:srgbClr val="FFFFFF"/>
                </a:solidFill>
              </a:rPr>
              <a:t>Origin of </a:t>
            </a:r>
            <a:r>
              <a:rPr lang="en-US" altLang="ko-KR" sz="4400" i="1" err="1">
                <a:solidFill>
                  <a:srgbClr val="FFFFFF"/>
                </a:solidFill>
              </a:rPr>
              <a:t>Github</a:t>
            </a:r>
            <a:endParaRPr lang="en-US" altLang="ko-KR" sz="4400" i="1" err="1">
              <a:solidFill>
                <a:srgbClr val="FFFFFF"/>
              </a:solidFill>
              <a:ea typeface="Microsoft GothicNeo"/>
              <a:cs typeface="Microsoft GothicNeo"/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5E2D55E-A03A-D257-63D1-83E17857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1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" name="그림 1" descr="인간의 얼굴, 사람, 의류, 미소이(가) 표시된 사진&#10;&#10;자동 생성된 설명">
            <a:extLst>
              <a:ext uri="{FF2B5EF4-FFF2-40B4-BE49-F238E27FC236}">
                <a16:creationId xmlns:a16="http://schemas.microsoft.com/office/drawing/2014/main" id="{9239483E-344C-D1D1-6A7F-0252465F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51" y="1637037"/>
            <a:ext cx="4964616" cy="2668628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4925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509615B7-CAAC-E34D-1E45-5CDF3D31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65" y="54231"/>
            <a:ext cx="2582543" cy="2668628"/>
          </a:xfrm>
          <a:prstGeom prst="rect">
            <a:avLst/>
          </a:prstGeom>
        </p:spPr>
      </p:pic>
      <p:pic>
        <p:nvPicPr>
          <p:cNvPr id="4" name="그림 3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D0A20F6-C396-CC69-F74D-4D0682DE0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447" y="-821725"/>
            <a:ext cx="2998109" cy="2477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1FF0C-1E48-0E47-0586-199101804FB4}"/>
              </a:ext>
            </a:extLst>
          </p:cNvPr>
          <p:cNvSpPr txBox="1"/>
          <p:nvPr/>
        </p:nvSpPr>
        <p:spPr>
          <a:xfrm>
            <a:off x="292412" y="4369530"/>
            <a:ext cx="5522021" cy="5196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ko-KR" altLang="en-US" sz="1400" i="1" dirty="0" err="1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피제이</a:t>
            </a:r>
            <a:r>
              <a:rPr lang="en-US" altLang="ko-KR" sz="1400" i="1" dirty="0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 </a:t>
            </a:r>
            <a:r>
              <a:rPr lang="ko-KR" altLang="en-US" sz="1400" i="1" dirty="0" err="1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하이엣</a:t>
            </a:r>
            <a:r>
              <a:rPr lang="ko-KR" altLang="en-US" sz="1400" i="1" dirty="0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      톰 프레스턴 워너              크리스 </a:t>
            </a:r>
            <a:r>
              <a:rPr lang="ko-KR" altLang="en-US" sz="1400" i="1" dirty="0" err="1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완스트래스</a:t>
            </a:r>
            <a:r>
              <a:rPr lang="en-US" altLang="ko-KR" sz="1400" dirty="0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  </a:t>
            </a:r>
          </a:p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altLang="ko-KR" sz="1400" i="1" dirty="0">
                <a:solidFill>
                  <a:schemeClr val="bg1"/>
                </a:solidFill>
                <a:latin typeface="Microsoft GothicNeo"/>
                <a:ea typeface="Malgun Gothic"/>
                <a:cs typeface="Microsoft GothicNeo"/>
              </a:rPr>
              <a:t>  (PJ Hyett)          (Tom Preston-Werner)          (Chris Wanstrath)</a:t>
            </a:r>
            <a:r>
              <a:rPr lang="ko-KR" altLang="en-US" dirty="0">
                <a:solidFill>
                  <a:schemeClr val="bg1"/>
                </a:solidFill>
                <a:latin typeface="Microsoft GothicNeo Light"/>
                <a:ea typeface="Microsoft GothicNeo Light"/>
                <a:cs typeface="Microsoft GothicNeo Light"/>
              </a:rPr>
              <a:t> </a:t>
            </a:r>
            <a:endParaRPr lang="ko-KR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7222D-E566-576E-20FD-FE914AE3B308}"/>
              </a:ext>
            </a:extLst>
          </p:cNvPr>
          <p:cNvSpPr txBox="1"/>
          <p:nvPr/>
        </p:nvSpPr>
        <p:spPr>
          <a:xfrm>
            <a:off x="5811930" y="2780550"/>
            <a:ext cx="31433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2008년 04월 10일 서비스 시작</a:t>
            </a:r>
            <a:endParaRPr lang="ko-KR" sz="1400" i="1">
              <a:solidFill>
                <a:schemeClr val="bg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(본명: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Logical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</a:t>
            </a:r>
            <a:r>
              <a:rPr lang="ko-KR" altLang="en-US" sz="1400" i="1" err="1">
                <a:solidFill>
                  <a:schemeClr val="bg1"/>
                </a:solidFill>
                <a:ea typeface="Microsoft GothicNeo Light"/>
                <a:cs typeface="Microsoft GothicNeo Light"/>
              </a:rPr>
              <a:t>Awesome</a:t>
            </a:r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 LLC)</a:t>
            </a:r>
          </a:p>
        </p:txBody>
      </p:sp>
      <p:pic>
        <p:nvPicPr>
          <p:cNvPr id="9" name="그림 8" descr="텍스트, 휴대 전화, 만화 영화, 정보기기이(가) 표시된 사진&#10;&#10;자동 생성된 설명">
            <a:extLst>
              <a:ext uri="{FF2B5EF4-FFF2-40B4-BE49-F238E27FC236}">
                <a16:creationId xmlns:a16="http://schemas.microsoft.com/office/drawing/2014/main" id="{3EF09F4D-A8DA-4979-31A2-10D3A4D76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525" y="3423296"/>
            <a:ext cx="4162425" cy="2667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4FA80-9FFA-5210-0014-D1FA4C62EEB1}"/>
              </a:ext>
            </a:extLst>
          </p:cNvPr>
          <p:cNvSpPr txBox="1"/>
          <p:nvPr/>
        </p:nvSpPr>
        <p:spPr>
          <a:xfrm>
            <a:off x="7525013" y="6235114"/>
            <a:ext cx="44343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i="1" dirty="0">
                <a:solidFill>
                  <a:schemeClr val="bg1"/>
                </a:solidFill>
                <a:ea typeface="Microsoft GothicNeo Light"/>
                <a:cs typeface="Microsoft GothicNeo Light"/>
              </a:rPr>
              <a:t>팀 협업 및 코드 관리에 유용하게 쓰이고 있음</a:t>
            </a:r>
            <a:endParaRPr lang="ko-KR">
              <a:solidFill>
                <a:schemeClr val="bg1"/>
              </a:solidFill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16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2"/>
      </a:lt2>
      <a:accent1>
        <a:srgbClr val="CA458E"/>
      </a:accent1>
      <a:accent2>
        <a:srgbClr val="B934B4"/>
      </a:accent2>
      <a:accent3>
        <a:srgbClr val="9845CA"/>
      </a:accent3>
      <a:accent4>
        <a:srgbClr val="5238BA"/>
      </a:accent4>
      <a:accent5>
        <a:srgbClr val="4562CA"/>
      </a:accent5>
      <a:accent6>
        <a:srgbClr val="3488B9"/>
      </a:accent6>
      <a:hlink>
        <a:srgbClr val="3F45BF"/>
      </a:hlink>
      <a:folHlink>
        <a:srgbClr val="7F7F7F"/>
      </a:folHlink>
    </a:clrScheme>
    <a:fontScheme name="Custom 3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46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RocaVTI</vt:lpstr>
      <vt:lpstr>Linux &amp; Github Manual</vt:lpstr>
      <vt:lpstr>Title</vt:lpstr>
      <vt:lpstr>Origin of Linux</vt:lpstr>
      <vt:lpstr>PowerPoint 프레젠테이션</vt:lpstr>
      <vt:lpstr>Benefit of Linux    Demerit of Linux</vt:lpstr>
      <vt:lpstr>Usage of Linux</vt:lpstr>
      <vt:lpstr>PowerPoint 프레젠테이션</vt:lpstr>
      <vt:lpstr>Origin of Github</vt:lpstr>
      <vt:lpstr>PowerPoint 프레젠테이션</vt:lpstr>
      <vt:lpstr>Benefit of Github    Demerit of Github</vt:lpstr>
      <vt:lpstr>Git           Github</vt:lpstr>
      <vt:lpstr>Usage of Github</vt:lpstr>
      <vt:lpstr>PowerPoint 프레젠테이션</vt:lpstr>
      <vt:lpstr>Manual of Linux</vt:lpstr>
      <vt:lpstr>About Linux</vt:lpstr>
      <vt:lpstr>Setting of Linux</vt:lpstr>
      <vt:lpstr>Setting of Linux</vt:lpstr>
      <vt:lpstr>Setting of Linux</vt:lpstr>
      <vt:lpstr>Setting of Linux</vt:lpstr>
      <vt:lpstr>Setting of Linux</vt:lpstr>
      <vt:lpstr>Setting of Linux</vt:lpstr>
      <vt:lpstr>Setting of Linux</vt:lpstr>
      <vt:lpstr>Necessary Cmd(Linux) </vt:lpstr>
      <vt:lpstr>Necessary Cmd(Linux) </vt:lpstr>
      <vt:lpstr>Cmd Application(Linux) </vt:lpstr>
      <vt:lpstr>Cmd Application(Linux) </vt:lpstr>
      <vt:lpstr>Cmd Application(Linux) </vt:lpstr>
      <vt:lpstr>Manual of Git</vt:lpstr>
      <vt:lpstr>About Git</vt:lpstr>
      <vt:lpstr>Setting of Git</vt:lpstr>
      <vt:lpstr>Setting of Git</vt:lpstr>
      <vt:lpstr>Setting of Git</vt:lpstr>
      <vt:lpstr>Setting of Git</vt:lpstr>
      <vt:lpstr>Setting of Git</vt:lpstr>
      <vt:lpstr>Necessary Cmd(Git) </vt:lpstr>
      <vt:lpstr>Cmd Application(Git) </vt:lpstr>
      <vt:lpstr>Cmd Application(Git) </vt:lpstr>
      <vt:lpstr>Cmd Application(Git) </vt:lpstr>
      <vt:lpstr>Connection of Cloud Computing</vt:lpstr>
      <vt:lpstr>With Linux</vt:lpstr>
      <vt:lpstr>Thank you</vt:lpstr>
      <vt:lpstr>Reference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2079</cp:revision>
  <dcterms:created xsi:type="dcterms:W3CDTF">2024-12-30T01:21:21Z</dcterms:created>
  <dcterms:modified xsi:type="dcterms:W3CDTF">2025-01-15T01:24:22Z</dcterms:modified>
</cp:coreProperties>
</file>